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4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66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8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9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6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9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5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4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97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7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9C94E-A718-4C18-8432-15622FDCF468}" type="datetimeFigureOut">
              <a:rPr lang="ru-RU" smtClean="0"/>
              <a:t>27.08.2019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04AB-6077-4FF1-88DF-56E66F33CC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8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233169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Кодирование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 декодирование информации неравномерным кодом.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Анализ неравномерных кодов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0648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2"/>
                </a:solidFill>
              </a:rPr>
              <a:t>Задания ЕГЭ вопрос № 5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5013176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Львова Е.В., учитель информатики МОУ СШ № 117 </a:t>
            </a:r>
          </a:p>
          <a:p>
            <a:r>
              <a:rPr lang="ru-RU" b="1" i="1" dirty="0" smtClean="0"/>
              <a:t>Красноармейского района Волгограда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5365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Группы заданий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Закодировать сообщения приведенным кодом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кодовое слово буквы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Сократить длину кода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Определить наименьшую длину кода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Декодировать сообщения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77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</a:rPr>
              <a:t>1.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Закодировать сообщение приведенным кодом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41321"/>
            <a:ext cx="8352928" cy="132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30300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Решение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399332"/>
            <a:ext cx="8208912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1) Составляем двоичный код:</a:t>
            </a:r>
          </a:p>
          <a:p>
            <a:r>
              <a:rPr lang="ru-RU" dirty="0" smtClean="0"/>
              <a:t>В        Г      В      Б   А    В    А</a:t>
            </a:r>
            <a:endParaRPr lang="ru-RU" dirty="0"/>
          </a:p>
          <a:p>
            <a:pPr marL="342900" indent="-342900">
              <a:buAutoNum type="arabicPlain" startAt="110"/>
            </a:pPr>
            <a:r>
              <a:rPr lang="ru-RU" dirty="0" smtClean="0"/>
              <a:t>  111  110  10  0  110  0</a:t>
            </a:r>
          </a:p>
          <a:p>
            <a:r>
              <a:rPr lang="ru-RU" dirty="0" smtClean="0"/>
              <a:t>2) Делим код на </a:t>
            </a:r>
            <a:r>
              <a:rPr lang="ru-RU" dirty="0" err="1" smtClean="0"/>
              <a:t>тетрады</a:t>
            </a:r>
            <a:r>
              <a:rPr lang="ru-RU" dirty="0" smtClean="0"/>
              <a:t> (четверки) справа налево:</a:t>
            </a:r>
          </a:p>
          <a:p>
            <a:pPr marL="342900" indent="-342900">
              <a:buAutoNum type="arabicPlain" startAt="1101"/>
            </a:pPr>
            <a:r>
              <a:rPr lang="ru-RU" dirty="0" smtClean="0"/>
              <a:t> 1111   0100    1100</a:t>
            </a:r>
          </a:p>
          <a:p>
            <a:r>
              <a:rPr lang="ru-RU" dirty="0" smtClean="0"/>
              <a:t>3) Заменяем каждую четверку шестнадцатеричным числом:</a:t>
            </a:r>
          </a:p>
          <a:p>
            <a:r>
              <a:rPr lang="ru-RU" dirty="0" smtClean="0"/>
              <a:t>1101=8+4+1=13 </a:t>
            </a:r>
            <a:r>
              <a:rPr lang="en-US" dirty="0" smtClean="0"/>
              <a:t>(D)</a:t>
            </a:r>
          </a:p>
          <a:p>
            <a:r>
              <a:rPr lang="en-US" dirty="0" smtClean="0"/>
              <a:t>1111=8+4+2+1=15 (F)</a:t>
            </a:r>
          </a:p>
          <a:p>
            <a:r>
              <a:rPr lang="en-US" dirty="0" smtClean="0"/>
              <a:t>0100 = 0+4+0+0=4</a:t>
            </a:r>
          </a:p>
          <a:p>
            <a:r>
              <a:rPr lang="en-US" dirty="0" smtClean="0"/>
              <a:t>1100 = 8+4+0+0=12 (C)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Ответ: </a:t>
            </a:r>
            <a:r>
              <a:rPr lang="en-US" dirty="0" smtClean="0">
                <a:solidFill>
                  <a:schemeClr val="tx2"/>
                </a:solidFill>
              </a:rPr>
              <a:t>DF4C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2. Каким кодовым словом должна кодироваться буква.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60927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30300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Решение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501008"/>
            <a:ext cx="3600400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Составляем двоичное дерево: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Расставляем буквы:</a:t>
            </a:r>
          </a:p>
          <a:p>
            <a:pPr marL="342900" indent="-342900">
              <a:buAutoNum type="arabicParenR"/>
            </a:pPr>
            <a:r>
              <a:rPr lang="ru-RU" dirty="0" smtClean="0"/>
              <a:t>Определяем кодовое слово: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Открыта ветка с 000 и 111, 0 взять нельзя, так как В -01, значит берем 00 – Д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Ответ: 00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3501008"/>
            <a:ext cx="38884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0                           1</a:t>
            </a:r>
          </a:p>
          <a:p>
            <a:r>
              <a:rPr lang="ru-RU" dirty="0" smtClean="0"/>
              <a:t>             0           1  </a:t>
            </a:r>
            <a:r>
              <a:rPr lang="ru-RU" dirty="0" smtClean="0">
                <a:solidFill>
                  <a:srgbClr val="FF0000"/>
                </a:solidFill>
              </a:rPr>
              <a:t>В   Б</a:t>
            </a:r>
            <a:r>
              <a:rPr lang="ru-RU" dirty="0" smtClean="0"/>
              <a:t>   0              1</a:t>
            </a:r>
          </a:p>
          <a:p>
            <a:r>
              <a:rPr lang="ru-RU" dirty="0"/>
              <a:t> </a:t>
            </a:r>
            <a:r>
              <a:rPr lang="ru-RU" dirty="0" smtClean="0"/>
              <a:t>       0       1     0    1      0    1        0    1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3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3. Сократить длину кода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1"/>
            <a:ext cx="8280920" cy="1782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400" y="341398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Решение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808" y="3899520"/>
            <a:ext cx="3600400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Составляем двоичное дерево: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Расставляем буквы:</a:t>
            </a:r>
          </a:p>
          <a:p>
            <a:pPr marL="342900" indent="-342900">
              <a:buAutoNum type="arabicParenR"/>
            </a:pPr>
            <a:r>
              <a:rPr lang="ru-RU" dirty="0" smtClean="0"/>
              <a:t>Анализируем код: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ветка с 0 несократима, </a:t>
            </a:r>
          </a:p>
          <a:p>
            <a:r>
              <a:rPr lang="ru-RU" dirty="0" smtClean="0"/>
              <a:t>ветка с 1: 10 –нельзя, так как останется 1, следующие начинаются с 1, 110 – нельзя, так как следующая начинается с 11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Ответ: 0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3907093"/>
            <a:ext cx="38884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0   </a:t>
            </a:r>
            <a:r>
              <a:rPr lang="ru-RU" dirty="0" smtClean="0">
                <a:solidFill>
                  <a:srgbClr val="FF0000"/>
                </a:solidFill>
              </a:rPr>
              <a:t>Д</a:t>
            </a:r>
            <a:r>
              <a:rPr lang="ru-RU" dirty="0" smtClean="0"/>
              <a:t>                        1</a:t>
            </a:r>
          </a:p>
          <a:p>
            <a:r>
              <a:rPr lang="ru-RU" dirty="0" smtClean="0"/>
              <a:t>             0           1 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 smtClean="0"/>
              <a:t>   0              1</a:t>
            </a:r>
          </a:p>
          <a:p>
            <a:r>
              <a:rPr lang="ru-RU" dirty="0"/>
              <a:t> </a:t>
            </a:r>
            <a:r>
              <a:rPr lang="ru-RU" dirty="0" smtClean="0"/>
              <a:t>       0       1     0    1      0    1        0    1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А     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0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4. Наименьшая длина кодов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992888" cy="182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316605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Решение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9808" y="3535387"/>
            <a:ext cx="36004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Составляем двоичное дерево: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Расставляем буквы по данным кодам:</a:t>
            </a:r>
          </a:p>
          <a:p>
            <a:pPr marL="342900" indent="-342900">
              <a:buAutoNum type="arabicParenR"/>
            </a:pPr>
            <a:r>
              <a:rPr lang="ru-RU" dirty="0" smtClean="0"/>
              <a:t>Рассуждаем: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на ветке 00 и 1 больше букв быть не может;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остаются варианты: 010 и 011, надо еще два кода;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добавляем ветки: 0100, 0101, 0110,0111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 Складываем длины кодов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463988" y="3535387"/>
            <a:ext cx="388843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0                           1 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</a:p>
          <a:p>
            <a:r>
              <a:rPr lang="ru-RU" dirty="0" smtClean="0"/>
              <a:t>        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 smtClean="0"/>
              <a:t>   0            1              0              1</a:t>
            </a:r>
          </a:p>
          <a:p>
            <a:r>
              <a:rPr lang="ru-RU" dirty="0"/>
              <a:t> </a:t>
            </a:r>
            <a:r>
              <a:rPr lang="ru-RU" dirty="0" smtClean="0"/>
              <a:t>       0       1    0       1      0    1        0    1                        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63988" y="4509120"/>
            <a:ext cx="38884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    0   1   0   1</a:t>
            </a:r>
          </a:p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В     Г   Д   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913900" y="6282810"/>
            <a:ext cx="1091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srgbClr val="1F497D"/>
                </a:solidFill>
              </a:rPr>
              <a:t>Ответ: </a:t>
            </a:r>
            <a:r>
              <a:rPr lang="ru-RU" dirty="0" smtClean="0">
                <a:solidFill>
                  <a:srgbClr val="1F497D"/>
                </a:solidFill>
              </a:rPr>
              <a:t>16</a:t>
            </a:r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3988" y="5373216"/>
            <a:ext cx="38884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1    00     0100   0101   0111  0111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65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rgbClr val="FF0000"/>
                </a:solidFill>
              </a:rPr>
              <a:t>5. Декодировать сообщение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060810" cy="277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2210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Решение</a:t>
            </a:r>
            <a:r>
              <a:rPr lang="ru-RU" dirty="0" smtClean="0">
                <a:solidFill>
                  <a:schemeClr val="tx2"/>
                </a:solidFill>
              </a:rPr>
              <a:t>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4797152"/>
            <a:ext cx="57606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0101  - отличается в одной позиции от кода А</a:t>
            </a:r>
          </a:p>
          <a:p>
            <a:pPr marL="342900" indent="-342900">
              <a:buAutoNum type="arabicParenR"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010 -  отличается в одной позиции от кода В</a:t>
            </a: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1110 - отличается в одной позиции от кода С</a:t>
            </a:r>
          </a:p>
          <a:p>
            <a:pPr marL="342900" indent="-342900">
              <a:buAutoNum type="arabicParenR"/>
            </a:pPr>
            <a:r>
              <a:rPr lang="ru-RU" dirty="0" smtClean="0"/>
              <a:t>101</a:t>
            </a:r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1 - отличается в одной позиции от кода А</a:t>
            </a:r>
          </a:p>
          <a:p>
            <a:pPr marL="342900" indent="-342900">
              <a:buAutoNum type="arabicParenR"/>
            </a:pPr>
            <a:endParaRPr lang="ru-RU" dirty="0"/>
          </a:p>
          <a:p>
            <a:r>
              <a:rPr lang="ru-RU" dirty="0" smtClean="0">
                <a:solidFill>
                  <a:schemeClr val="tx2"/>
                </a:solidFill>
              </a:rPr>
              <a:t>Ответ: АВСА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390</Words>
  <Application>Microsoft Office PowerPoint</Application>
  <PresentationFormat>Экран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Кодирование  и декодирование информации неравномерным кодом.  Анализ неравномерных кодов</vt:lpstr>
      <vt:lpstr>Группы заданий</vt:lpstr>
      <vt:lpstr>1. Закодировать сообщение приведенным кодом</vt:lpstr>
      <vt:lpstr>2. Каким кодовым словом должна кодироваться буква.</vt:lpstr>
      <vt:lpstr>3. Сократить длину кода</vt:lpstr>
      <vt:lpstr>4. Наименьшая длина кодов</vt:lpstr>
      <vt:lpstr>5. Декодировать сообщение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Алена</cp:lastModifiedBy>
  <cp:revision>9</cp:revision>
  <dcterms:created xsi:type="dcterms:W3CDTF">2018-11-21T04:35:51Z</dcterms:created>
  <dcterms:modified xsi:type="dcterms:W3CDTF">2019-08-27T16:06:20Z</dcterms:modified>
</cp:coreProperties>
</file>