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B04C39-B987-449E-9F24-F98A112A5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5F0D0C1-4E77-48D3-BD68-35CCA25E0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81C10B-79D4-432C-8457-FE8CE2D6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976853-5D4F-4078-808E-DFD9FFA8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90F4C9-BFA3-49A6-A063-717C1D81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6B147B-FE49-464D-B97D-6484B504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48B893-375A-44AA-A2FE-639B65EC2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342365-1674-4221-AD8E-263A27B22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16032F-F6EC-4DC3-83FE-674AF314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3E2596-475B-4A31-86F7-2ED58DF7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15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89E7659-BE28-41CA-B5F2-CF34DE521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CBF1717-DFD8-42BA-8EEA-4F7305FEA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9EAD11-E494-4F04-A8E2-7388FEA6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AC473D7-18F3-4DDB-9946-1C121D3C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51DE2B-135C-4768-A31C-F1BA2079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7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75968-3E37-425A-BE33-20EF8D93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CC7859-5730-40C9-8536-5A6D677FD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C1F5A2-E9BC-42A4-801D-CA9C2B40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3E7EBE-69CF-435E-BBE3-E0F9CEC7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93CD31-05FF-4D65-AEA0-C5C3533C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77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B2A75F-77AC-4193-B2A3-09D29B71D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8D90C77-AF7C-4DE0-84D4-4082F2985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C2D00E-88C6-47C2-A397-FA4C27C1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F36C78-8B8C-4722-BB05-4E579DAD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C41DD7-4E9B-4A3D-9CDF-4CB43067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9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552DE1-0245-4323-9B28-1FAAE664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0B21EE-AF48-4948-B0BD-CFB2470E1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7E72C7-1F70-4089-8661-A44E9600A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00E1167-8D4C-4720-A77B-17EC4D4B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5803CC3-7E01-4683-9024-4D3EBFA2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C410741-322D-4010-8644-D883883E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1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453303-3565-463D-B5E8-D424C93D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839D604-BF9F-46D6-A396-5EA91D23B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6626A88-693C-44E2-A81D-2F078E7EA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B5DBC47-1BF1-49DE-A6B7-38139E8E0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45403F5-055E-49CF-8507-D7F7AB217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B726AB7-4DDB-424A-994A-693ABE4A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27374BB-9627-4150-9485-5B244A2A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3C66341-616B-4F5B-9908-2CBE58C0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2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873989-73AD-40CF-AD4E-61D2F1D3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B6750EA-C34F-4762-BF84-4B37E374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64D287D-7BAE-47B2-BA81-0828BD6C8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514EEF7-8CF3-4503-AD4A-EAD8C9F7B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8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D0F61A2-8FEE-433D-8539-0EF95ABD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C433CB9-AB3D-451F-84A4-7348A59B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680A30F-DDD4-46F5-B92F-69E06101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8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633393-D98D-4B0A-8354-27162EFF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724FB5-8E2F-45C9-A0F1-04F5EB119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A0E6F9C-1823-49BF-8AAA-D312AFB6F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8CF7BF5-DF03-49A5-A3A1-1D8FE7D9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4D92B3D-0A6C-4CDE-8A99-A6809B389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04443FA-F2AF-489D-94D2-D76D6D90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5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732237-0707-4D1C-B510-24386C8C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F7BE654-74B0-4E0B-84A7-37B541577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AD9581-ACB9-4E0F-949E-AC06E61AD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BBB7EAC-7E1D-4EC1-AB2C-B0F2D270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5894E8-8768-492B-9C1C-22899569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D1FA13-03A3-4EA0-8731-EE5F5DF72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6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60860B-4B4C-4491-927C-ED6C0FA5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4A2F264-50A6-4378-AB58-11DB61456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6396B0-6FBC-4648-98A9-97F56C8B56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B329-5BFD-4B54-9E69-906F6FF039D6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D54177-8878-4FD0-BC3A-2A7BC6050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2FB618-E3B0-41F2-A1D3-7A410B4A8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6204-2DAF-4513-A985-31D75A8A5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3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28795B-E3CF-478B-B632-614B6B7260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b="1" i="1" dirty="0">
                <a:cs typeface="Arabic Typesetting" pitchFamily="66" charset="-78"/>
              </a:rPr>
              <a:t>Мастер и Маргарита»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E4C1049-2AAD-4954-B833-A1A9D0E81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Вопросы на знание текста романа М</a:t>
            </a:r>
            <a:r>
              <a:rPr lang="ru-RU" dirty="0" smtClean="0"/>
              <a:t>. А. Булгакова</a:t>
            </a:r>
          </a:p>
          <a:p>
            <a:r>
              <a:rPr lang="ru-RU" dirty="0" smtClean="0"/>
              <a:t>Урок литературы 11 класс</a:t>
            </a:r>
          </a:p>
          <a:p>
            <a:r>
              <a:rPr lang="ru-RU" dirty="0" smtClean="0"/>
              <a:t>Учитель Орлова Н.Н.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17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033151-E219-407B-99CC-6797BBD1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романе есть психологические двойники у многих героев. Подберите их к указанным персонажам и объясните свой выбор.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1EC336-C38A-4AEA-B970-3E6EA9861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Мастер –</a:t>
            </a:r>
          </a:p>
          <a:p>
            <a:r>
              <a:rPr lang="ru-RU" sz="4000" dirty="0"/>
              <a:t>Маргарита –</a:t>
            </a:r>
          </a:p>
          <a:p>
            <a:r>
              <a:rPr lang="ru-RU" sz="4000" dirty="0"/>
              <a:t>Понтий Пилат –</a:t>
            </a:r>
          </a:p>
          <a:p>
            <a:r>
              <a:rPr lang="ru-RU" sz="4000" dirty="0"/>
              <a:t>Иуда –</a:t>
            </a:r>
          </a:p>
        </p:txBody>
      </p:sp>
    </p:spTree>
    <p:extLst>
      <p:ext uri="{BB962C8B-B14F-4D97-AF65-F5344CB8AC3E}">
        <p14:creationId xmlns:p14="http://schemas.microsoft.com/office/powerpoint/2010/main" val="397177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Задания 1-8- по 1 баллу</a:t>
            </a:r>
          </a:p>
          <a:p>
            <a:r>
              <a:rPr lang="ru-RU" dirty="0" smtClean="0"/>
              <a:t>Соответствие- по 4 балла за указание пары с обоснованием (16 б)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- по 2 балла без обоснования</a:t>
            </a:r>
          </a:p>
          <a:p>
            <a:r>
              <a:rPr lang="ru-RU" dirty="0" smtClean="0"/>
              <a:t>Максимально – 24 балла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50-69 % -отм.3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70-89 % - отм.4</a:t>
            </a:r>
          </a:p>
          <a:p>
            <a:pPr marL="0" indent="0">
              <a:buNone/>
            </a:pPr>
            <a:r>
              <a:rPr lang="ru-RU" dirty="0" smtClean="0"/>
              <a:t>                           90-100% - отм.5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073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393ED5C-4E16-4842-9221-8A6D1D32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Какой номер носит «нехорошая квартира» в романе «Мастер и Маргарита»?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F3F9A421-4C1E-45D7-95FE-5F43F70C47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0" y="2001044"/>
            <a:ext cx="5715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4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25D234-D759-4F95-9F6F-2B505160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какую эпоху происходят события книги?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7ED695D-900D-4A74-80D4-004BD7C9D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6649" y="1825625"/>
            <a:ext cx="6078702" cy="4351338"/>
          </a:xfrm>
        </p:spPr>
      </p:pic>
    </p:spTree>
    <p:extLst>
      <p:ext uri="{BB962C8B-B14F-4D97-AF65-F5344CB8AC3E}">
        <p14:creationId xmlns:p14="http://schemas.microsoft.com/office/powerpoint/2010/main" val="10823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E7A72D-1E4A-4BB8-A2A8-F854158B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 какого произведения Булгаков взял эпиграф? Что объединяет эти великие книги?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7432EC32-40AE-4204-BC40-4262EC5FF6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0346" y="1825625"/>
            <a:ext cx="7751308" cy="4351338"/>
          </a:xfrm>
        </p:spPr>
      </p:pic>
    </p:spTree>
    <p:extLst>
      <p:ext uri="{BB962C8B-B14F-4D97-AF65-F5344CB8AC3E}">
        <p14:creationId xmlns:p14="http://schemas.microsoft.com/office/powerpoint/2010/main" val="317586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24AF28-4DC8-4EE4-BD31-99928C605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является прототипом героя романа Иешуа?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DFC826AD-A589-440C-B0CC-D4ECD7D813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5407" y="1825625"/>
            <a:ext cx="616118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3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E53B14-BB1A-43E8-93C7-04E4B817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зовут девушку, которая состоит в свите Воланда?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8CD5806F-2239-4D5C-B32A-71028F856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6057" y="1825625"/>
            <a:ext cx="3899886" cy="4351338"/>
          </a:xfrm>
        </p:spPr>
      </p:pic>
    </p:spTree>
    <p:extLst>
      <p:ext uri="{BB962C8B-B14F-4D97-AF65-F5344CB8AC3E}">
        <p14:creationId xmlns:p14="http://schemas.microsoft.com/office/powerpoint/2010/main" val="393258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B4CEA4-EB47-43ED-8AF0-6C7611F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Председателем какой организации является Берлиоз?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123A07C-1868-4948-979C-44554890E4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131204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501013-03C1-427E-A7D8-D2F1BC15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падает на голову зрителям во время сеанса черной магии?</a:t>
            </a:r>
          </a:p>
        </p:txBody>
      </p:sp>
      <p:pic>
        <p:nvPicPr>
          <p:cNvPr id="8" name="Объект 4">
            <a:extLst>
              <a:ext uri="{FF2B5EF4-FFF2-40B4-BE49-F238E27FC236}">
                <a16:creationId xmlns:a16="http://schemas.microsoft.com/office/drawing/2014/main" xmlns="" id="{2006873E-F9E6-41BD-9FD0-CC8403A0C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7999" y="1825625"/>
            <a:ext cx="2936002" cy="4351338"/>
          </a:xfrm>
        </p:spPr>
      </p:pic>
    </p:spTree>
    <p:extLst>
      <p:ext uri="{BB962C8B-B14F-4D97-AF65-F5344CB8AC3E}">
        <p14:creationId xmlns:p14="http://schemas.microsoft.com/office/powerpoint/2010/main" val="195692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367146-C0D7-445B-AA3C-178380337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сжигает рукопись романа о Понтии Пилате?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43D34605-89B4-4A64-9D05-BA0A7A259B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5379" y="1825625"/>
            <a:ext cx="54212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91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173</Words>
  <Application>Microsoft Office PowerPoint</Application>
  <PresentationFormat>Произвольный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«Мастер и Маргарита»</vt:lpstr>
      <vt:lpstr>Какой номер носит «нехорошая квартира» в романе «Мастер и Маргарита»?</vt:lpstr>
      <vt:lpstr>В какую эпоху происходят события книги?</vt:lpstr>
      <vt:lpstr>Из какого произведения Булгаков взял эпиграф? Что объединяет эти великие книги?</vt:lpstr>
      <vt:lpstr>Кто является прототипом героя романа Иешуа?</vt:lpstr>
      <vt:lpstr>Как зовут девушку, которая состоит в свите Воланда?</vt:lpstr>
      <vt:lpstr>Председателем какой организации является Берлиоз?</vt:lpstr>
      <vt:lpstr>Что падает на голову зрителям во время сеанса черной магии?</vt:lpstr>
      <vt:lpstr>Кто сжигает рукопись романа о Понтии Пилате?</vt:lpstr>
      <vt:lpstr>В романе есть психологические двойники у многих героев. Подберите их к указанным персонажам и объясните свой выбор.</vt:lpstr>
      <vt:lpstr>Проверь себя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«Мастер и Маргарита»</dc:title>
  <dc:creator>Никита Лосев</dc:creator>
  <cp:lastModifiedBy>onn</cp:lastModifiedBy>
  <cp:revision>4</cp:revision>
  <dcterms:created xsi:type="dcterms:W3CDTF">2020-03-15T20:38:52Z</dcterms:created>
  <dcterms:modified xsi:type="dcterms:W3CDTF">2020-03-18T15:46:09Z</dcterms:modified>
</cp:coreProperties>
</file>