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3300"/>
    <a:srgbClr val="C40000"/>
    <a:srgbClr val="740000"/>
    <a:srgbClr val="99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CC243-8216-49B5-AB4F-3734640E69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75CA9-2B5D-4FF3-89BB-50616114DB24}">
      <dgm:prSet phldrT="[Текст]" custT="1"/>
      <dgm:spPr/>
      <dgm:t>
        <a:bodyPr/>
        <a:lstStyle/>
        <a:p>
          <a:r>
            <a:rPr lang="ru-RU" sz="2000" dirty="0">
              <a:latin typeface="+mn-lt"/>
              <a:cs typeface="Times New Roman" pitchFamily="18" charset="0"/>
            </a:rPr>
            <a:t>  </a:t>
          </a:r>
          <a:r>
            <a:rPr lang="ru-RU" sz="2000" dirty="0">
              <a:latin typeface="Arial" pitchFamily="34" charset="0"/>
              <a:cs typeface="Arial" pitchFamily="34" charset="0"/>
            </a:rPr>
            <a:t>изделие должно быть</a:t>
          </a:r>
        </a:p>
      </dgm:t>
    </dgm:pt>
    <dgm:pt modelId="{CC0776F0-169D-4CE4-AD8D-CE720534006C}" type="parTrans" cxnId="{1F8DF29B-2BF0-45FA-A4FC-267DD342B682}">
      <dgm:prSet/>
      <dgm:spPr/>
      <dgm:t>
        <a:bodyPr/>
        <a:lstStyle/>
        <a:p>
          <a:endParaRPr lang="ru-RU"/>
        </a:p>
      </dgm:t>
    </dgm:pt>
    <dgm:pt modelId="{68BBFFBD-456C-409C-8DFC-EC3B661E83F4}" type="sibTrans" cxnId="{1F8DF29B-2BF0-45FA-A4FC-267DD342B682}">
      <dgm:prSet/>
      <dgm:spPr/>
      <dgm:t>
        <a:bodyPr/>
        <a:lstStyle/>
        <a:p>
          <a:endParaRPr lang="ru-RU"/>
        </a:p>
      </dgm:t>
    </dgm:pt>
    <dgm:pt modelId="{C00070FB-F970-4265-AB9D-0C3BC981441A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красивым</a:t>
          </a:r>
        </a:p>
      </dgm:t>
    </dgm:pt>
    <dgm:pt modelId="{8AFCBF20-4082-42F8-B2DD-1E6B56A4C97D}" type="parTrans" cxnId="{51EFBDB2-BA8E-46D6-8192-7A1CA952AB37}">
      <dgm:prSet/>
      <dgm:spPr/>
      <dgm:t>
        <a:bodyPr/>
        <a:lstStyle/>
        <a:p>
          <a:endParaRPr lang="ru-RU"/>
        </a:p>
      </dgm:t>
    </dgm:pt>
    <dgm:pt modelId="{D70D1119-72EE-47BC-ACD4-053076F30818}" type="sibTrans" cxnId="{51EFBDB2-BA8E-46D6-8192-7A1CA952AB37}">
      <dgm:prSet/>
      <dgm:spPr/>
      <dgm:t>
        <a:bodyPr/>
        <a:lstStyle/>
        <a:p>
          <a:endParaRPr lang="ru-RU"/>
        </a:p>
      </dgm:t>
    </dgm:pt>
    <dgm:pt modelId="{20023F8D-6391-4EAE-AF5F-D5860EDDE4F2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современным</a:t>
          </a:r>
        </a:p>
      </dgm:t>
    </dgm:pt>
    <dgm:pt modelId="{57930007-769C-49AC-A6BC-BAE6BECF95C1}" type="parTrans" cxnId="{695213C6-9D47-48EC-8986-B9AC85C2153E}">
      <dgm:prSet/>
      <dgm:spPr/>
      <dgm:t>
        <a:bodyPr/>
        <a:lstStyle/>
        <a:p>
          <a:endParaRPr lang="ru-RU"/>
        </a:p>
      </dgm:t>
    </dgm:pt>
    <dgm:pt modelId="{B9172C11-2B7C-46F0-B97D-B92B07C826BB}" type="sibTrans" cxnId="{695213C6-9D47-48EC-8986-B9AC85C2153E}">
      <dgm:prSet/>
      <dgm:spPr/>
      <dgm:t>
        <a:bodyPr/>
        <a:lstStyle/>
        <a:p>
          <a:endParaRPr lang="ru-RU"/>
        </a:p>
      </dgm:t>
    </dgm:pt>
    <dgm:pt modelId="{C76057B1-2632-4378-AA61-262FF91094C6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оригинальным</a:t>
          </a:r>
        </a:p>
      </dgm:t>
    </dgm:pt>
    <dgm:pt modelId="{C931FDB2-8081-425B-9CA7-8B8359188F3D}" type="parTrans" cxnId="{007C397F-5A95-4BBD-A681-487A1EA9FF0B}">
      <dgm:prSet/>
      <dgm:spPr/>
      <dgm:t>
        <a:bodyPr/>
        <a:lstStyle/>
        <a:p>
          <a:endParaRPr lang="ru-RU"/>
        </a:p>
      </dgm:t>
    </dgm:pt>
    <dgm:pt modelId="{DC00C8AE-9872-40D4-AA2D-C3824773610E}" type="sibTrans" cxnId="{007C397F-5A95-4BBD-A681-487A1EA9FF0B}">
      <dgm:prSet/>
      <dgm:spPr/>
      <dgm:t>
        <a:bodyPr/>
        <a:lstStyle/>
        <a:p>
          <a:endParaRPr lang="ru-RU"/>
        </a:p>
      </dgm:t>
    </dgm:pt>
    <dgm:pt modelId="{FF2B8B36-EC85-4AEF-9B23-88BD8F6A492F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удобным  в эксплуатации</a:t>
          </a:r>
        </a:p>
      </dgm:t>
    </dgm:pt>
    <dgm:pt modelId="{17F8E7B4-59A1-4206-A55C-CA9562A82059}" type="parTrans" cxnId="{5FDDE363-EF59-4C6F-B716-CBD7D123217C}">
      <dgm:prSet/>
      <dgm:spPr/>
      <dgm:t>
        <a:bodyPr/>
        <a:lstStyle/>
        <a:p>
          <a:endParaRPr lang="ru-RU"/>
        </a:p>
      </dgm:t>
    </dgm:pt>
    <dgm:pt modelId="{3AD50841-84B0-4B38-B082-F37AEF07B836}" type="sibTrans" cxnId="{5FDDE363-EF59-4C6F-B716-CBD7D123217C}">
      <dgm:prSet/>
      <dgm:spPr/>
      <dgm:t>
        <a:bodyPr/>
        <a:lstStyle/>
        <a:p>
          <a:endParaRPr lang="ru-RU"/>
        </a:p>
      </dgm:t>
    </dgm:pt>
    <dgm:pt modelId="{B23507AA-9E8E-4681-A634-E1D44C8E3428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качественным</a:t>
          </a:r>
        </a:p>
      </dgm:t>
    </dgm:pt>
    <dgm:pt modelId="{9B4D1DAB-4949-4F70-9301-B8B6B3AA5AC6}" type="parTrans" cxnId="{83809695-59B4-4A9C-B4ED-DD8CCCC2432D}">
      <dgm:prSet/>
      <dgm:spPr/>
      <dgm:t>
        <a:bodyPr/>
        <a:lstStyle/>
        <a:p>
          <a:endParaRPr lang="ru-RU"/>
        </a:p>
      </dgm:t>
    </dgm:pt>
    <dgm:pt modelId="{E44B6FB0-64B8-4A00-8FA4-8EAE3BC792AE}" type="sibTrans" cxnId="{83809695-59B4-4A9C-B4ED-DD8CCCC2432D}">
      <dgm:prSet/>
      <dgm:spPr/>
      <dgm:t>
        <a:bodyPr/>
        <a:lstStyle/>
        <a:p>
          <a:endParaRPr lang="ru-RU"/>
        </a:p>
      </dgm:t>
    </dgm:pt>
    <dgm:pt modelId="{CE2A55F8-EF06-4EF0-8D99-8F273E413DD3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иметь низкую себестоимость</a:t>
          </a:r>
        </a:p>
      </dgm:t>
    </dgm:pt>
    <dgm:pt modelId="{D5958958-631C-4B13-91EB-C2082A96F065}" type="parTrans" cxnId="{734C93A4-3F42-47B6-87AF-6128BF608B9C}">
      <dgm:prSet/>
      <dgm:spPr/>
      <dgm:t>
        <a:bodyPr/>
        <a:lstStyle/>
        <a:p>
          <a:endParaRPr lang="ru-RU"/>
        </a:p>
      </dgm:t>
    </dgm:pt>
    <dgm:pt modelId="{1B2EBDD5-DB62-4511-AAC6-141801A5F7CF}" type="sibTrans" cxnId="{734C93A4-3F42-47B6-87AF-6128BF608B9C}">
      <dgm:prSet/>
      <dgm:spPr/>
      <dgm:t>
        <a:bodyPr/>
        <a:lstStyle/>
        <a:p>
          <a:endParaRPr lang="ru-RU"/>
        </a:p>
      </dgm:t>
    </dgm:pt>
    <dgm:pt modelId="{7343B7F0-60D3-4921-A180-4F1780F44B07}" type="pres">
      <dgm:prSet presAssocID="{114CC243-8216-49B5-AB4F-3734640E69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928F29-0D16-43DA-BF0C-A1088052E05B}" type="pres">
      <dgm:prSet presAssocID="{3A475CA9-2B5D-4FF3-89BB-50616114DB24}" presName="hierRoot1" presStyleCnt="0"/>
      <dgm:spPr/>
    </dgm:pt>
    <dgm:pt modelId="{AF163EFE-8FF6-4975-817D-C2B20326498F}" type="pres">
      <dgm:prSet presAssocID="{3A475CA9-2B5D-4FF3-89BB-50616114DB24}" presName="composite" presStyleCnt="0"/>
      <dgm:spPr/>
    </dgm:pt>
    <dgm:pt modelId="{40A8A24F-C55A-46BB-81BB-9B263C0C6512}" type="pres">
      <dgm:prSet presAssocID="{3A475CA9-2B5D-4FF3-89BB-50616114DB24}" presName="background" presStyleLbl="node0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D648B72D-ADCF-436D-A365-336FA11A6D40}" type="pres">
      <dgm:prSet presAssocID="{3A475CA9-2B5D-4FF3-89BB-50616114DB24}" presName="text" presStyleLbl="fgAcc0" presStyleIdx="0" presStyleCnt="2" custScaleX="186641" custLinFactNeighborX="1006" custLinFactNeighborY="-44321">
        <dgm:presLayoutVars>
          <dgm:chPref val="3"/>
        </dgm:presLayoutVars>
      </dgm:prSet>
      <dgm:spPr/>
    </dgm:pt>
    <dgm:pt modelId="{3553108F-2413-468C-9CC2-DAF0CD285909}" type="pres">
      <dgm:prSet presAssocID="{3A475CA9-2B5D-4FF3-89BB-50616114DB24}" presName="hierChild2" presStyleCnt="0"/>
      <dgm:spPr/>
    </dgm:pt>
    <dgm:pt modelId="{D7B68B07-1984-41C2-A3AC-820B04682BE5}" type="pres">
      <dgm:prSet presAssocID="{8AFCBF20-4082-42F8-B2DD-1E6B56A4C97D}" presName="Name10" presStyleLbl="parChTrans1D2" presStyleIdx="0" presStyleCnt="2"/>
      <dgm:spPr/>
    </dgm:pt>
    <dgm:pt modelId="{978A8D7B-04ED-4D95-84B8-620301DA6883}" type="pres">
      <dgm:prSet presAssocID="{C00070FB-F970-4265-AB9D-0C3BC981441A}" presName="hierRoot2" presStyleCnt="0"/>
      <dgm:spPr/>
    </dgm:pt>
    <dgm:pt modelId="{B0F00143-D2CE-44AF-A3DB-93E2DAA145CE}" type="pres">
      <dgm:prSet presAssocID="{C00070FB-F970-4265-AB9D-0C3BC981441A}" presName="composite2" presStyleCnt="0"/>
      <dgm:spPr/>
    </dgm:pt>
    <dgm:pt modelId="{DD603A91-226D-4A43-9326-45D41B9BF6D2}" type="pres">
      <dgm:prSet presAssocID="{C00070FB-F970-4265-AB9D-0C3BC981441A}" presName="background2" presStyleLbl="node2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FB2D0F56-882D-4EEF-91F0-637D6A1DBCD7}" type="pres">
      <dgm:prSet presAssocID="{C00070FB-F970-4265-AB9D-0C3BC981441A}" presName="text2" presStyleLbl="fgAcc2" presStyleIdx="0" presStyleCnt="2" custScaleX="160019" custScaleY="122355" custLinFactNeighborX="16211" custLinFactNeighborY="-38832">
        <dgm:presLayoutVars>
          <dgm:chPref val="3"/>
        </dgm:presLayoutVars>
      </dgm:prSet>
      <dgm:spPr/>
    </dgm:pt>
    <dgm:pt modelId="{452A90E6-741D-4158-BA9F-C9EF957A8E63}" type="pres">
      <dgm:prSet presAssocID="{C00070FB-F970-4265-AB9D-0C3BC981441A}" presName="hierChild3" presStyleCnt="0"/>
      <dgm:spPr/>
    </dgm:pt>
    <dgm:pt modelId="{A6BBF96E-0551-46E4-B8AB-6D8FB7BB12C6}" type="pres">
      <dgm:prSet presAssocID="{57930007-769C-49AC-A6BC-BAE6BECF95C1}" presName="Name17" presStyleLbl="parChTrans1D3" presStyleIdx="0" presStyleCnt="3"/>
      <dgm:spPr/>
    </dgm:pt>
    <dgm:pt modelId="{B393FB52-F9F4-4F62-89BE-5A4923312F0B}" type="pres">
      <dgm:prSet presAssocID="{20023F8D-6391-4EAE-AF5F-D5860EDDE4F2}" presName="hierRoot3" presStyleCnt="0"/>
      <dgm:spPr/>
    </dgm:pt>
    <dgm:pt modelId="{EB18343F-6D85-4F64-8498-1F276316600E}" type="pres">
      <dgm:prSet presAssocID="{20023F8D-6391-4EAE-AF5F-D5860EDDE4F2}" presName="composite3" presStyleCnt="0"/>
      <dgm:spPr/>
    </dgm:pt>
    <dgm:pt modelId="{CC3239B4-0F20-4E97-829A-F07F203E5DB9}" type="pres">
      <dgm:prSet presAssocID="{20023F8D-6391-4EAE-AF5F-D5860EDDE4F2}" presName="background3" presStyleLbl="node3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5956FDC3-4614-4A32-A400-25D289C1C85D}" type="pres">
      <dgm:prSet presAssocID="{20023F8D-6391-4EAE-AF5F-D5860EDDE4F2}" presName="text3" presStyleLbl="fgAcc3" presStyleIdx="0" presStyleCnt="3" custScaleX="209308" custScaleY="144454" custLinFactNeighborX="-11523" custLinFactNeighborY="-42761">
        <dgm:presLayoutVars>
          <dgm:chPref val="3"/>
        </dgm:presLayoutVars>
      </dgm:prSet>
      <dgm:spPr/>
    </dgm:pt>
    <dgm:pt modelId="{119172D9-DD2D-41D4-89B1-470A9E27710B}" type="pres">
      <dgm:prSet presAssocID="{20023F8D-6391-4EAE-AF5F-D5860EDDE4F2}" presName="hierChild4" presStyleCnt="0"/>
      <dgm:spPr/>
    </dgm:pt>
    <dgm:pt modelId="{7D917914-E1F5-41BA-925F-74EB6598BBED}" type="pres">
      <dgm:prSet presAssocID="{C931FDB2-8081-425B-9CA7-8B8359188F3D}" presName="Name17" presStyleLbl="parChTrans1D3" presStyleIdx="1" presStyleCnt="3"/>
      <dgm:spPr/>
    </dgm:pt>
    <dgm:pt modelId="{6DC646E6-E13E-4794-ADDD-10EAAE171255}" type="pres">
      <dgm:prSet presAssocID="{C76057B1-2632-4378-AA61-262FF91094C6}" presName="hierRoot3" presStyleCnt="0"/>
      <dgm:spPr/>
    </dgm:pt>
    <dgm:pt modelId="{669D7EA3-9F9F-40DF-9CB8-37131EAFE7A7}" type="pres">
      <dgm:prSet presAssocID="{C76057B1-2632-4378-AA61-262FF91094C6}" presName="composite3" presStyleCnt="0"/>
      <dgm:spPr/>
    </dgm:pt>
    <dgm:pt modelId="{59F246FA-F358-4109-98F0-8DDF14422B14}" type="pres">
      <dgm:prSet presAssocID="{C76057B1-2632-4378-AA61-262FF91094C6}" presName="background3" presStyleLbl="node3" presStyleIdx="1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D68F3737-4044-4188-897A-660B489E3D7F}" type="pres">
      <dgm:prSet presAssocID="{C76057B1-2632-4378-AA61-262FF91094C6}" presName="text3" presStyleLbl="fgAcc3" presStyleIdx="1" presStyleCnt="3" custScaleX="194536" custScaleY="102019" custLinFactY="32536" custLinFactNeighborX="-29250" custLinFactNeighborY="100000">
        <dgm:presLayoutVars>
          <dgm:chPref val="3"/>
        </dgm:presLayoutVars>
      </dgm:prSet>
      <dgm:spPr/>
    </dgm:pt>
    <dgm:pt modelId="{CE6AF93A-023B-4351-833F-A79FBE0BBD64}" type="pres">
      <dgm:prSet presAssocID="{C76057B1-2632-4378-AA61-262FF91094C6}" presName="hierChild4" presStyleCnt="0"/>
      <dgm:spPr/>
    </dgm:pt>
    <dgm:pt modelId="{FF8D4058-44D8-4EE1-94B0-D0CEABE93413}" type="pres">
      <dgm:prSet presAssocID="{17F8E7B4-59A1-4206-A55C-CA9562A82059}" presName="Name10" presStyleLbl="parChTrans1D2" presStyleIdx="1" presStyleCnt="2"/>
      <dgm:spPr/>
    </dgm:pt>
    <dgm:pt modelId="{1EF5BCE3-6DC1-428A-8D81-25703D9FBFD9}" type="pres">
      <dgm:prSet presAssocID="{FF2B8B36-EC85-4AEF-9B23-88BD8F6A492F}" presName="hierRoot2" presStyleCnt="0"/>
      <dgm:spPr/>
    </dgm:pt>
    <dgm:pt modelId="{3B6C8E39-C12B-4FAF-8657-BE5422333455}" type="pres">
      <dgm:prSet presAssocID="{FF2B8B36-EC85-4AEF-9B23-88BD8F6A492F}" presName="composite2" presStyleCnt="0"/>
      <dgm:spPr/>
    </dgm:pt>
    <dgm:pt modelId="{E4143A27-1D75-4E26-8054-E8CB107432DF}" type="pres">
      <dgm:prSet presAssocID="{FF2B8B36-EC85-4AEF-9B23-88BD8F6A492F}" presName="background2" presStyleLbl="node2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4231F85B-7D9E-47C6-A02D-C039476E07FE}" type="pres">
      <dgm:prSet presAssocID="{FF2B8B36-EC85-4AEF-9B23-88BD8F6A492F}" presName="text2" presStyleLbl="fgAcc2" presStyleIdx="1" presStyleCnt="2" custScaleX="182450" custLinFactNeighborX="65511" custLinFactNeighborY="-48555">
        <dgm:presLayoutVars>
          <dgm:chPref val="3"/>
        </dgm:presLayoutVars>
      </dgm:prSet>
      <dgm:spPr/>
    </dgm:pt>
    <dgm:pt modelId="{FD046C69-CF30-47DA-B04E-79E7D4131061}" type="pres">
      <dgm:prSet presAssocID="{FF2B8B36-EC85-4AEF-9B23-88BD8F6A492F}" presName="hierChild3" presStyleCnt="0"/>
      <dgm:spPr/>
    </dgm:pt>
    <dgm:pt modelId="{2CE7762E-998F-4029-AAD0-CB226179FA92}" type="pres">
      <dgm:prSet presAssocID="{9B4D1DAB-4949-4F70-9301-B8B6B3AA5AC6}" presName="Name17" presStyleLbl="parChTrans1D3" presStyleIdx="2" presStyleCnt="3"/>
      <dgm:spPr/>
    </dgm:pt>
    <dgm:pt modelId="{BE0A6420-5302-45E4-805C-83F16DE4D008}" type="pres">
      <dgm:prSet presAssocID="{B23507AA-9E8E-4681-A634-E1D44C8E3428}" presName="hierRoot3" presStyleCnt="0"/>
      <dgm:spPr/>
    </dgm:pt>
    <dgm:pt modelId="{AE3808CB-99AE-4B6B-9EF2-E42B376D88B1}" type="pres">
      <dgm:prSet presAssocID="{B23507AA-9E8E-4681-A634-E1D44C8E3428}" presName="composite3" presStyleCnt="0"/>
      <dgm:spPr/>
    </dgm:pt>
    <dgm:pt modelId="{A8B4564C-4DD5-4E83-A743-FE4DB3E42C33}" type="pres">
      <dgm:prSet presAssocID="{B23507AA-9E8E-4681-A634-E1D44C8E3428}" presName="background3" presStyleLbl="node3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43B0AC98-040F-49A0-8D6C-C27465083549}" type="pres">
      <dgm:prSet presAssocID="{B23507AA-9E8E-4681-A634-E1D44C8E3428}" presName="text3" presStyleLbl="fgAcc3" presStyleIdx="2" presStyleCnt="3" custScaleX="206425" custScaleY="132932" custLinFactX="-764" custLinFactNeighborX="-100000" custLinFactNeighborY="-38006">
        <dgm:presLayoutVars>
          <dgm:chPref val="3"/>
        </dgm:presLayoutVars>
      </dgm:prSet>
      <dgm:spPr/>
    </dgm:pt>
    <dgm:pt modelId="{33452F31-DBF5-4C9F-9CE4-4250E25F398C}" type="pres">
      <dgm:prSet presAssocID="{B23507AA-9E8E-4681-A634-E1D44C8E3428}" presName="hierChild4" presStyleCnt="0"/>
      <dgm:spPr/>
    </dgm:pt>
    <dgm:pt modelId="{D75DC1B2-566F-47F5-81DB-8BFABAE412D1}" type="pres">
      <dgm:prSet presAssocID="{CE2A55F8-EF06-4EF0-8D99-8F273E413DD3}" presName="hierRoot1" presStyleCnt="0"/>
      <dgm:spPr/>
    </dgm:pt>
    <dgm:pt modelId="{9AAB005D-EAE5-42BA-A7CE-D1F28CE57AB2}" type="pres">
      <dgm:prSet presAssocID="{CE2A55F8-EF06-4EF0-8D99-8F273E413DD3}" presName="composite" presStyleCnt="0"/>
      <dgm:spPr/>
    </dgm:pt>
    <dgm:pt modelId="{A1371A30-7707-4A49-8F1B-2FAA3F1FC3B5}" type="pres">
      <dgm:prSet presAssocID="{CE2A55F8-EF06-4EF0-8D99-8F273E413DD3}" presName="background" presStyleLbl="node0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</dgm:pt>
    <dgm:pt modelId="{018499CD-2BC0-4A75-B3F6-B31FFE5A8B08}" type="pres">
      <dgm:prSet presAssocID="{CE2A55F8-EF06-4EF0-8D99-8F273E413DD3}" presName="text" presStyleLbl="fgAcc0" presStyleIdx="1" presStyleCnt="2" custScaleX="273235" custScaleY="111945" custLinFactY="200000" custLinFactNeighborX="-22882" custLinFactNeighborY="242115">
        <dgm:presLayoutVars>
          <dgm:chPref val="3"/>
        </dgm:presLayoutVars>
      </dgm:prSet>
      <dgm:spPr/>
    </dgm:pt>
    <dgm:pt modelId="{76E296C0-9A19-4F1F-A36E-EFC95B6EFEA8}" type="pres">
      <dgm:prSet presAssocID="{CE2A55F8-EF06-4EF0-8D99-8F273E413DD3}" presName="hierChild2" presStyleCnt="0"/>
      <dgm:spPr/>
    </dgm:pt>
  </dgm:ptLst>
  <dgm:cxnLst>
    <dgm:cxn modelId="{F5DC9A1A-5F70-45B3-B65F-5275D22EBE73}" type="presOf" srcId="{20023F8D-6391-4EAE-AF5F-D5860EDDE4F2}" destId="{5956FDC3-4614-4A32-A400-25D289C1C85D}" srcOrd="0" destOrd="0" presId="urn:microsoft.com/office/officeart/2005/8/layout/hierarchy1"/>
    <dgm:cxn modelId="{4A79751E-29CC-481D-B54B-F383B07E5AFF}" type="presOf" srcId="{114CC243-8216-49B5-AB4F-3734640E69BC}" destId="{7343B7F0-60D3-4921-A180-4F1780F44B07}" srcOrd="0" destOrd="0" presId="urn:microsoft.com/office/officeart/2005/8/layout/hierarchy1"/>
    <dgm:cxn modelId="{5FDDE363-EF59-4C6F-B716-CBD7D123217C}" srcId="{3A475CA9-2B5D-4FF3-89BB-50616114DB24}" destId="{FF2B8B36-EC85-4AEF-9B23-88BD8F6A492F}" srcOrd="1" destOrd="0" parTransId="{17F8E7B4-59A1-4206-A55C-CA9562A82059}" sibTransId="{3AD50841-84B0-4B38-B082-F37AEF07B836}"/>
    <dgm:cxn modelId="{4E81E847-B01E-4751-B5DD-C29154DD6C56}" type="presOf" srcId="{C76057B1-2632-4378-AA61-262FF91094C6}" destId="{D68F3737-4044-4188-897A-660B489E3D7F}" srcOrd="0" destOrd="0" presId="urn:microsoft.com/office/officeart/2005/8/layout/hierarchy1"/>
    <dgm:cxn modelId="{3D7B8478-3682-4E67-A99D-4E6314E92F10}" type="presOf" srcId="{57930007-769C-49AC-A6BC-BAE6BECF95C1}" destId="{A6BBF96E-0551-46E4-B8AB-6D8FB7BB12C6}" srcOrd="0" destOrd="0" presId="urn:microsoft.com/office/officeart/2005/8/layout/hierarchy1"/>
    <dgm:cxn modelId="{007C397F-5A95-4BBD-A681-487A1EA9FF0B}" srcId="{C00070FB-F970-4265-AB9D-0C3BC981441A}" destId="{C76057B1-2632-4378-AA61-262FF91094C6}" srcOrd="1" destOrd="0" parTransId="{C931FDB2-8081-425B-9CA7-8B8359188F3D}" sibTransId="{DC00C8AE-9872-40D4-AA2D-C3824773610E}"/>
    <dgm:cxn modelId="{38C7CD92-B7FB-4211-8448-278884C5CDFD}" type="presOf" srcId="{9B4D1DAB-4949-4F70-9301-B8B6B3AA5AC6}" destId="{2CE7762E-998F-4029-AAD0-CB226179FA92}" srcOrd="0" destOrd="0" presId="urn:microsoft.com/office/officeart/2005/8/layout/hierarchy1"/>
    <dgm:cxn modelId="{B26CCA93-1E17-4148-96A9-C6419821E1D1}" type="presOf" srcId="{B23507AA-9E8E-4681-A634-E1D44C8E3428}" destId="{43B0AC98-040F-49A0-8D6C-C27465083549}" srcOrd="0" destOrd="0" presId="urn:microsoft.com/office/officeart/2005/8/layout/hierarchy1"/>
    <dgm:cxn modelId="{83809695-59B4-4A9C-B4ED-DD8CCCC2432D}" srcId="{FF2B8B36-EC85-4AEF-9B23-88BD8F6A492F}" destId="{B23507AA-9E8E-4681-A634-E1D44C8E3428}" srcOrd="0" destOrd="0" parTransId="{9B4D1DAB-4949-4F70-9301-B8B6B3AA5AC6}" sibTransId="{E44B6FB0-64B8-4A00-8FA4-8EAE3BC792AE}"/>
    <dgm:cxn modelId="{1F8DF29B-2BF0-45FA-A4FC-267DD342B682}" srcId="{114CC243-8216-49B5-AB4F-3734640E69BC}" destId="{3A475CA9-2B5D-4FF3-89BB-50616114DB24}" srcOrd="0" destOrd="0" parTransId="{CC0776F0-169D-4CE4-AD8D-CE720534006C}" sibTransId="{68BBFFBD-456C-409C-8DFC-EC3B661E83F4}"/>
    <dgm:cxn modelId="{2092639D-2A74-46CA-8B1A-86353A5D3CEF}" type="presOf" srcId="{17F8E7B4-59A1-4206-A55C-CA9562A82059}" destId="{FF8D4058-44D8-4EE1-94B0-D0CEABE93413}" srcOrd="0" destOrd="0" presId="urn:microsoft.com/office/officeart/2005/8/layout/hierarchy1"/>
    <dgm:cxn modelId="{734C93A4-3F42-47B6-87AF-6128BF608B9C}" srcId="{114CC243-8216-49B5-AB4F-3734640E69BC}" destId="{CE2A55F8-EF06-4EF0-8D99-8F273E413DD3}" srcOrd="1" destOrd="0" parTransId="{D5958958-631C-4B13-91EB-C2082A96F065}" sibTransId="{1B2EBDD5-DB62-4511-AAC6-141801A5F7CF}"/>
    <dgm:cxn modelId="{FAD0A1A8-2EAA-4BFE-91AF-EF59CA07B520}" type="presOf" srcId="{CE2A55F8-EF06-4EF0-8D99-8F273E413DD3}" destId="{018499CD-2BC0-4A75-B3F6-B31FFE5A8B08}" srcOrd="0" destOrd="0" presId="urn:microsoft.com/office/officeart/2005/8/layout/hierarchy1"/>
    <dgm:cxn modelId="{0055ECAD-E91A-4576-86B1-D4A4049B80CC}" type="presOf" srcId="{3A475CA9-2B5D-4FF3-89BB-50616114DB24}" destId="{D648B72D-ADCF-436D-A365-336FA11A6D40}" srcOrd="0" destOrd="0" presId="urn:microsoft.com/office/officeart/2005/8/layout/hierarchy1"/>
    <dgm:cxn modelId="{51EFBDB2-BA8E-46D6-8192-7A1CA952AB37}" srcId="{3A475CA9-2B5D-4FF3-89BB-50616114DB24}" destId="{C00070FB-F970-4265-AB9D-0C3BC981441A}" srcOrd="0" destOrd="0" parTransId="{8AFCBF20-4082-42F8-B2DD-1E6B56A4C97D}" sibTransId="{D70D1119-72EE-47BC-ACD4-053076F30818}"/>
    <dgm:cxn modelId="{695213C6-9D47-48EC-8986-B9AC85C2153E}" srcId="{C00070FB-F970-4265-AB9D-0C3BC981441A}" destId="{20023F8D-6391-4EAE-AF5F-D5860EDDE4F2}" srcOrd="0" destOrd="0" parTransId="{57930007-769C-49AC-A6BC-BAE6BECF95C1}" sibTransId="{B9172C11-2B7C-46F0-B97D-B92B07C826BB}"/>
    <dgm:cxn modelId="{C283ECC8-8B18-48F3-AB73-83B608C720FF}" type="presOf" srcId="{C00070FB-F970-4265-AB9D-0C3BC981441A}" destId="{FB2D0F56-882D-4EEF-91F0-637D6A1DBCD7}" srcOrd="0" destOrd="0" presId="urn:microsoft.com/office/officeart/2005/8/layout/hierarchy1"/>
    <dgm:cxn modelId="{689CECCE-A6B6-4D49-A786-1E12E4B5AAFF}" type="presOf" srcId="{C931FDB2-8081-425B-9CA7-8B8359188F3D}" destId="{7D917914-E1F5-41BA-925F-74EB6598BBED}" srcOrd="0" destOrd="0" presId="urn:microsoft.com/office/officeart/2005/8/layout/hierarchy1"/>
    <dgm:cxn modelId="{4460FFE2-5204-400F-9EB7-B90C6833EF26}" type="presOf" srcId="{8AFCBF20-4082-42F8-B2DD-1E6B56A4C97D}" destId="{D7B68B07-1984-41C2-A3AC-820B04682BE5}" srcOrd="0" destOrd="0" presId="urn:microsoft.com/office/officeart/2005/8/layout/hierarchy1"/>
    <dgm:cxn modelId="{039C92F0-10F1-4D4C-9E67-201569A3F9A4}" type="presOf" srcId="{FF2B8B36-EC85-4AEF-9B23-88BD8F6A492F}" destId="{4231F85B-7D9E-47C6-A02D-C039476E07FE}" srcOrd="0" destOrd="0" presId="urn:microsoft.com/office/officeart/2005/8/layout/hierarchy1"/>
    <dgm:cxn modelId="{24F6148D-EA90-43AC-A851-AEA6DEE3B5BE}" type="presParOf" srcId="{7343B7F0-60D3-4921-A180-4F1780F44B07}" destId="{B0928F29-0D16-43DA-BF0C-A1088052E05B}" srcOrd="0" destOrd="0" presId="urn:microsoft.com/office/officeart/2005/8/layout/hierarchy1"/>
    <dgm:cxn modelId="{B0A81CB3-3A33-454E-B8B1-844B17BFE5C2}" type="presParOf" srcId="{B0928F29-0D16-43DA-BF0C-A1088052E05B}" destId="{AF163EFE-8FF6-4975-817D-C2B20326498F}" srcOrd="0" destOrd="0" presId="urn:microsoft.com/office/officeart/2005/8/layout/hierarchy1"/>
    <dgm:cxn modelId="{BFC3CD9B-C0AE-4E54-9550-00349B2B6B9C}" type="presParOf" srcId="{AF163EFE-8FF6-4975-817D-C2B20326498F}" destId="{40A8A24F-C55A-46BB-81BB-9B263C0C6512}" srcOrd="0" destOrd="0" presId="urn:microsoft.com/office/officeart/2005/8/layout/hierarchy1"/>
    <dgm:cxn modelId="{E649D0A6-0F02-4C29-A8A6-509EFFBBE2D9}" type="presParOf" srcId="{AF163EFE-8FF6-4975-817D-C2B20326498F}" destId="{D648B72D-ADCF-436D-A365-336FA11A6D40}" srcOrd="1" destOrd="0" presId="urn:microsoft.com/office/officeart/2005/8/layout/hierarchy1"/>
    <dgm:cxn modelId="{E7FDECF5-2F27-459F-9D8E-BDD62A67CE74}" type="presParOf" srcId="{B0928F29-0D16-43DA-BF0C-A1088052E05B}" destId="{3553108F-2413-468C-9CC2-DAF0CD285909}" srcOrd="1" destOrd="0" presId="urn:microsoft.com/office/officeart/2005/8/layout/hierarchy1"/>
    <dgm:cxn modelId="{53B118C2-6EA3-4DC2-98DE-B846497F095C}" type="presParOf" srcId="{3553108F-2413-468C-9CC2-DAF0CD285909}" destId="{D7B68B07-1984-41C2-A3AC-820B04682BE5}" srcOrd="0" destOrd="0" presId="urn:microsoft.com/office/officeart/2005/8/layout/hierarchy1"/>
    <dgm:cxn modelId="{D3764E4C-3DF3-452A-91D3-E9FD9C414140}" type="presParOf" srcId="{3553108F-2413-468C-9CC2-DAF0CD285909}" destId="{978A8D7B-04ED-4D95-84B8-620301DA6883}" srcOrd="1" destOrd="0" presId="urn:microsoft.com/office/officeart/2005/8/layout/hierarchy1"/>
    <dgm:cxn modelId="{E99C8A53-79EB-4F8F-9945-339DFDEE641E}" type="presParOf" srcId="{978A8D7B-04ED-4D95-84B8-620301DA6883}" destId="{B0F00143-D2CE-44AF-A3DB-93E2DAA145CE}" srcOrd="0" destOrd="0" presId="urn:microsoft.com/office/officeart/2005/8/layout/hierarchy1"/>
    <dgm:cxn modelId="{EF7DE76E-7B33-4AE7-B002-E6B980B7B73C}" type="presParOf" srcId="{B0F00143-D2CE-44AF-A3DB-93E2DAA145CE}" destId="{DD603A91-226D-4A43-9326-45D41B9BF6D2}" srcOrd="0" destOrd="0" presId="urn:microsoft.com/office/officeart/2005/8/layout/hierarchy1"/>
    <dgm:cxn modelId="{94AC22DC-C822-4844-B677-8BD30E0D57C3}" type="presParOf" srcId="{B0F00143-D2CE-44AF-A3DB-93E2DAA145CE}" destId="{FB2D0F56-882D-4EEF-91F0-637D6A1DBCD7}" srcOrd="1" destOrd="0" presId="urn:microsoft.com/office/officeart/2005/8/layout/hierarchy1"/>
    <dgm:cxn modelId="{EF6A9B07-7F0B-4966-8850-BAC2EF0FBB2B}" type="presParOf" srcId="{978A8D7B-04ED-4D95-84B8-620301DA6883}" destId="{452A90E6-741D-4158-BA9F-C9EF957A8E63}" srcOrd="1" destOrd="0" presId="urn:microsoft.com/office/officeart/2005/8/layout/hierarchy1"/>
    <dgm:cxn modelId="{C7B4F733-ECD6-4A2D-9440-FD243F2B5234}" type="presParOf" srcId="{452A90E6-741D-4158-BA9F-C9EF957A8E63}" destId="{A6BBF96E-0551-46E4-B8AB-6D8FB7BB12C6}" srcOrd="0" destOrd="0" presId="urn:microsoft.com/office/officeart/2005/8/layout/hierarchy1"/>
    <dgm:cxn modelId="{887CFD11-6802-42AD-9421-FB81C9B620A7}" type="presParOf" srcId="{452A90E6-741D-4158-BA9F-C9EF957A8E63}" destId="{B393FB52-F9F4-4F62-89BE-5A4923312F0B}" srcOrd="1" destOrd="0" presId="urn:microsoft.com/office/officeart/2005/8/layout/hierarchy1"/>
    <dgm:cxn modelId="{DD3BEA0F-3279-4BB5-8940-1428D2649F7D}" type="presParOf" srcId="{B393FB52-F9F4-4F62-89BE-5A4923312F0B}" destId="{EB18343F-6D85-4F64-8498-1F276316600E}" srcOrd="0" destOrd="0" presId="urn:microsoft.com/office/officeart/2005/8/layout/hierarchy1"/>
    <dgm:cxn modelId="{15DDE2EF-2B3E-462C-8F9A-6AF88AB8EFFB}" type="presParOf" srcId="{EB18343F-6D85-4F64-8498-1F276316600E}" destId="{CC3239B4-0F20-4E97-829A-F07F203E5DB9}" srcOrd="0" destOrd="0" presId="urn:microsoft.com/office/officeart/2005/8/layout/hierarchy1"/>
    <dgm:cxn modelId="{C8967746-2653-44E8-905C-CEBAAD7537F8}" type="presParOf" srcId="{EB18343F-6D85-4F64-8498-1F276316600E}" destId="{5956FDC3-4614-4A32-A400-25D289C1C85D}" srcOrd="1" destOrd="0" presId="urn:microsoft.com/office/officeart/2005/8/layout/hierarchy1"/>
    <dgm:cxn modelId="{8F9D3632-91BB-4CA9-9002-375C71216A1B}" type="presParOf" srcId="{B393FB52-F9F4-4F62-89BE-5A4923312F0B}" destId="{119172D9-DD2D-41D4-89B1-470A9E27710B}" srcOrd="1" destOrd="0" presId="urn:microsoft.com/office/officeart/2005/8/layout/hierarchy1"/>
    <dgm:cxn modelId="{ED9A9027-8381-455F-9928-2A3C4974A638}" type="presParOf" srcId="{452A90E6-741D-4158-BA9F-C9EF957A8E63}" destId="{7D917914-E1F5-41BA-925F-74EB6598BBED}" srcOrd="2" destOrd="0" presId="urn:microsoft.com/office/officeart/2005/8/layout/hierarchy1"/>
    <dgm:cxn modelId="{F23ADB8A-D731-4BD8-8E99-0B7D164B2BEA}" type="presParOf" srcId="{452A90E6-741D-4158-BA9F-C9EF957A8E63}" destId="{6DC646E6-E13E-4794-ADDD-10EAAE171255}" srcOrd="3" destOrd="0" presId="urn:microsoft.com/office/officeart/2005/8/layout/hierarchy1"/>
    <dgm:cxn modelId="{0B2B8510-2A86-4906-AC32-9FF51D6A5E72}" type="presParOf" srcId="{6DC646E6-E13E-4794-ADDD-10EAAE171255}" destId="{669D7EA3-9F9F-40DF-9CB8-37131EAFE7A7}" srcOrd="0" destOrd="0" presId="urn:microsoft.com/office/officeart/2005/8/layout/hierarchy1"/>
    <dgm:cxn modelId="{BC7F2C9F-656B-46A7-869E-C754D9E1FDB6}" type="presParOf" srcId="{669D7EA3-9F9F-40DF-9CB8-37131EAFE7A7}" destId="{59F246FA-F358-4109-98F0-8DDF14422B14}" srcOrd="0" destOrd="0" presId="urn:microsoft.com/office/officeart/2005/8/layout/hierarchy1"/>
    <dgm:cxn modelId="{E74130F1-D21A-46CD-B6DA-69804A929875}" type="presParOf" srcId="{669D7EA3-9F9F-40DF-9CB8-37131EAFE7A7}" destId="{D68F3737-4044-4188-897A-660B489E3D7F}" srcOrd="1" destOrd="0" presId="urn:microsoft.com/office/officeart/2005/8/layout/hierarchy1"/>
    <dgm:cxn modelId="{532CE7D2-CBEA-471C-BBB6-D6AC8AA89179}" type="presParOf" srcId="{6DC646E6-E13E-4794-ADDD-10EAAE171255}" destId="{CE6AF93A-023B-4351-833F-A79FBE0BBD64}" srcOrd="1" destOrd="0" presId="urn:microsoft.com/office/officeart/2005/8/layout/hierarchy1"/>
    <dgm:cxn modelId="{381407BB-DD3D-411F-88B8-15F9A4DD9502}" type="presParOf" srcId="{3553108F-2413-468C-9CC2-DAF0CD285909}" destId="{FF8D4058-44D8-4EE1-94B0-D0CEABE93413}" srcOrd="2" destOrd="0" presId="urn:microsoft.com/office/officeart/2005/8/layout/hierarchy1"/>
    <dgm:cxn modelId="{DBA41898-A9E3-4867-87FE-A8F48401A9F7}" type="presParOf" srcId="{3553108F-2413-468C-9CC2-DAF0CD285909}" destId="{1EF5BCE3-6DC1-428A-8D81-25703D9FBFD9}" srcOrd="3" destOrd="0" presId="urn:microsoft.com/office/officeart/2005/8/layout/hierarchy1"/>
    <dgm:cxn modelId="{CF8F07E1-BF42-464A-A2CD-6C32523FF10E}" type="presParOf" srcId="{1EF5BCE3-6DC1-428A-8D81-25703D9FBFD9}" destId="{3B6C8E39-C12B-4FAF-8657-BE5422333455}" srcOrd="0" destOrd="0" presId="urn:microsoft.com/office/officeart/2005/8/layout/hierarchy1"/>
    <dgm:cxn modelId="{161869FB-DE1B-4501-B0F7-7D09919DC0D0}" type="presParOf" srcId="{3B6C8E39-C12B-4FAF-8657-BE5422333455}" destId="{E4143A27-1D75-4E26-8054-E8CB107432DF}" srcOrd="0" destOrd="0" presId="urn:microsoft.com/office/officeart/2005/8/layout/hierarchy1"/>
    <dgm:cxn modelId="{F19D64E9-EE6C-4261-B9DA-CDE3DD45CB78}" type="presParOf" srcId="{3B6C8E39-C12B-4FAF-8657-BE5422333455}" destId="{4231F85B-7D9E-47C6-A02D-C039476E07FE}" srcOrd="1" destOrd="0" presId="urn:microsoft.com/office/officeart/2005/8/layout/hierarchy1"/>
    <dgm:cxn modelId="{785D45DF-A4F0-4E5D-A69F-223C19EA6975}" type="presParOf" srcId="{1EF5BCE3-6DC1-428A-8D81-25703D9FBFD9}" destId="{FD046C69-CF30-47DA-B04E-79E7D4131061}" srcOrd="1" destOrd="0" presId="urn:microsoft.com/office/officeart/2005/8/layout/hierarchy1"/>
    <dgm:cxn modelId="{0D0447DD-59FD-4FCA-B7A0-0B6610E3240F}" type="presParOf" srcId="{FD046C69-CF30-47DA-B04E-79E7D4131061}" destId="{2CE7762E-998F-4029-AAD0-CB226179FA92}" srcOrd="0" destOrd="0" presId="urn:microsoft.com/office/officeart/2005/8/layout/hierarchy1"/>
    <dgm:cxn modelId="{D24A1981-8E71-4D52-931F-3E81E02252B8}" type="presParOf" srcId="{FD046C69-CF30-47DA-B04E-79E7D4131061}" destId="{BE0A6420-5302-45E4-805C-83F16DE4D008}" srcOrd="1" destOrd="0" presId="urn:microsoft.com/office/officeart/2005/8/layout/hierarchy1"/>
    <dgm:cxn modelId="{170BF795-9DD6-41E7-A846-5BA2F7D72432}" type="presParOf" srcId="{BE0A6420-5302-45E4-805C-83F16DE4D008}" destId="{AE3808CB-99AE-4B6B-9EF2-E42B376D88B1}" srcOrd="0" destOrd="0" presId="urn:microsoft.com/office/officeart/2005/8/layout/hierarchy1"/>
    <dgm:cxn modelId="{B556E2D0-E188-4517-88CD-52E674D27E1E}" type="presParOf" srcId="{AE3808CB-99AE-4B6B-9EF2-E42B376D88B1}" destId="{A8B4564C-4DD5-4E83-A743-FE4DB3E42C33}" srcOrd="0" destOrd="0" presId="urn:microsoft.com/office/officeart/2005/8/layout/hierarchy1"/>
    <dgm:cxn modelId="{B0A453B6-4DB7-4FBD-86E6-D67DF78F84D2}" type="presParOf" srcId="{AE3808CB-99AE-4B6B-9EF2-E42B376D88B1}" destId="{43B0AC98-040F-49A0-8D6C-C27465083549}" srcOrd="1" destOrd="0" presId="urn:microsoft.com/office/officeart/2005/8/layout/hierarchy1"/>
    <dgm:cxn modelId="{5800BC7D-7793-4C28-9F21-C8F9B82417A9}" type="presParOf" srcId="{BE0A6420-5302-45E4-805C-83F16DE4D008}" destId="{33452F31-DBF5-4C9F-9CE4-4250E25F398C}" srcOrd="1" destOrd="0" presId="urn:microsoft.com/office/officeart/2005/8/layout/hierarchy1"/>
    <dgm:cxn modelId="{924F16B7-3EE0-41DE-8F00-BA23D0BE9539}" type="presParOf" srcId="{7343B7F0-60D3-4921-A180-4F1780F44B07}" destId="{D75DC1B2-566F-47F5-81DB-8BFABAE412D1}" srcOrd="1" destOrd="0" presId="urn:microsoft.com/office/officeart/2005/8/layout/hierarchy1"/>
    <dgm:cxn modelId="{67D11FE8-F884-4730-8F6C-2EC5461C6613}" type="presParOf" srcId="{D75DC1B2-566F-47F5-81DB-8BFABAE412D1}" destId="{9AAB005D-EAE5-42BA-A7CE-D1F28CE57AB2}" srcOrd="0" destOrd="0" presId="urn:microsoft.com/office/officeart/2005/8/layout/hierarchy1"/>
    <dgm:cxn modelId="{25DD2C03-1247-45FC-B72D-078F927C180F}" type="presParOf" srcId="{9AAB005D-EAE5-42BA-A7CE-D1F28CE57AB2}" destId="{A1371A30-7707-4A49-8F1B-2FAA3F1FC3B5}" srcOrd="0" destOrd="0" presId="urn:microsoft.com/office/officeart/2005/8/layout/hierarchy1"/>
    <dgm:cxn modelId="{E952D7CD-F5F2-4E75-93F6-D91ADC5268B6}" type="presParOf" srcId="{9AAB005D-EAE5-42BA-A7CE-D1F28CE57AB2}" destId="{018499CD-2BC0-4A75-B3F6-B31FFE5A8B08}" srcOrd="1" destOrd="0" presId="urn:microsoft.com/office/officeart/2005/8/layout/hierarchy1"/>
    <dgm:cxn modelId="{905A1487-CBBE-4B6F-9E6A-BEA7941AF140}" type="presParOf" srcId="{D75DC1B2-566F-47F5-81DB-8BFABAE412D1}" destId="{76E296C0-9A19-4F1F-A36E-EFC95B6EFE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C9063-F3DE-43BF-88DE-E11C0434756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85CBF1-C2D8-4668-A194-EF0499038F6F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Пряжа из полиэтиленовых пакетов</a:t>
          </a:r>
        </a:p>
        <a:p>
          <a:pPr algn="l"/>
          <a:r>
            <a: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красного цвета (50 г) - 0 рублей </a:t>
          </a:r>
        </a:p>
      </dgm:t>
    </dgm:pt>
    <dgm:pt modelId="{48F80F3D-BA57-434C-AD18-F34EE8BA956A}" type="parTrans" cxnId="{F7EF55E7-472F-458B-A65D-28E057CADEB5}">
      <dgm:prSet/>
      <dgm:spPr/>
      <dgm:t>
        <a:bodyPr/>
        <a:lstStyle/>
        <a:p>
          <a:endParaRPr lang="ru-RU"/>
        </a:p>
      </dgm:t>
    </dgm:pt>
    <dgm:pt modelId="{891C8E11-01FE-4807-B2EC-81EACE914427}" type="sibTrans" cxnId="{F7EF55E7-472F-458B-A65D-28E057CADEB5}">
      <dgm:prSet/>
      <dgm:spPr/>
      <dgm:t>
        <a:bodyPr/>
        <a:lstStyle/>
        <a:p>
          <a:endParaRPr lang="ru-RU"/>
        </a:p>
      </dgm:t>
    </dgm:pt>
    <dgm:pt modelId="{6889CA1C-1267-4132-8D1E-77433459C6F9}">
      <dgm:prSet phldrT="[Текст]" custT="1"/>
      <dgm:spPr/>
      <dgm:t>
        <a:bodyPr/>
        <a:lstStyle/>
        <a:p>
          <a:pPr algn="l"/>
          <a:r>
            <a:rPr lang="ru-RU" sz="2400" dirty="0">
              <a:latin typeface="Arial" pitchFamily="34" charset="0"/>
              <a:cs typeface="Arial" pitchFamily="34" charset="0"/>
            </a:rPr>
            <a:t>Крючок</a:t>
          </a:r>
          <a:r>
            <a:rPr lang="ru-RU" sz="2400" baseline="0" dirty="0">
              <a:latin typeface="Arial" pitchFamily="34" charset="0"/>
              <a:cs typeface="Arial" pitchFamily="34" charset="0"/>
            </a:rPr>
            <a:t> – 0 рублей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7402662-456A-4698-B9A5-68EF700AFFC3}" type="parTrans" cxnId="{900DD935-9689-45B6-9F74-6FC0E62FB402}">
      <dgm:prSet/>
      <dgm:spPr/>
      <dgm:t>
        <a:bodyPr/>
        <a:lstStyle/>
        <a:p>
          <a:endParaRPr lang="ru-RU"/>
        </a:p>
      </dgm:t>
    </dgm:pt>
    <dgm:pt modelId="{89C0EDC7-8E7B-4279-A285-A3EEB1E3DBE8}" type="sibTrans" cxnId="{900DD935-9689-45B6-9F74-6FC0E62FB402}">
      <dgm:prSet/>
      <dgm:spPr/>
      <dgm:t>
        <a:bodyPr/>
        <a:lstStyle/>
        <a:p>
          <a:endParaRPr lang="ru-RU"/>
        </a:p>
      </dgm:t>
    </dgm:pt>
    <dgm:pt modelId="{18B3E7AB-45F7-43A7-9DC8-05CA964CB684}">
      <dgm:prSet phldrT="[Текст]" custT="1"/>
      <dgm:spPr/>
      <dgm:t>
        <a:bodyPr/>
        <a:lstStyle/>
        <a:p>
          <a:r>
            <a:rPr lang="ru-RU" sz="2400" dirty="0">
              <a:latin typeface="Arial" pitchFamily="34" charset="0"/>
              <a:cs typeface="Arial" pitchFamily="34" charset="0"/>
            </a:rPr>
            <a:t>Ножницы – 0 рублей</a:t>
          </a:r>
        </a:p>
      </dgm:t>
    </dgm:pt>
    <dgm:pt modelId="{973F6AA4-2117-4A21-9EC9-F8D84A254A4B}" type="parTrans" cxnId="{42B027EE-E0D1-45D8-8BE5-0B8482E79856}">
      <dgm:prSet/>
      <dgm:spPr/>
      <dgm:t>
        <a:bodyPr/>
        <a:lstStyle/>
        <a:p>
          <a:endParaRPr lang="ru-RU"/>
        </a:p>
      </dgm:t>
    </dgm:pt>
    <dgm:pt modelId="{39FEF6AB-A5CE-49F0-BBF2-2B23F4A777A5}" type="sibTrans" cxnId="{42B027EE-E0D1-45D8-8BE5-0B8482E79856}">
      <dgm:prSet/>
      <dgm:spPr/>
      <dgm:t>
        <a:bodyPr/>
        <a:lstStyle/>
        <a:p>
          <a:endParaRPr lang="ru-RU"/>
        </a:p>
      </dgm:t>
    </dgm:pt>
    <dgm:pt modelId="{749FD0BD-873A-4FDD-9EC1-E5E4FE61BCD7}" type="pres">
      <dgm:prSet presAssocID="{B8DC9063-F3DE-43BF-88DE-E11C04347567}" presName="linear" presStyleCnt="0">
        <dgm:presLayoutVars>
          <dgm:dir/>
          <dgm:animLvl val="lvl"/>
          <dgm:resizeHandles val="exact"/>
        </dgm:presLayoutVars>
      </dgm:prSet>
      <dgm:spPr/>
    </dgm:pt>
    <dgm:pt modelId="{CFA16DE6-BA0A-49C3-87B3-35B63AA67208}" type="pres">
      <dgm:prSet presAssocID="{0885CBF1-C2D8-4668-A194-EF0499038F6F}" presName="parentLin" presStyleCnt="0"/>
      <dgm:spPr/>
    </dgm:pt>
    <dgm:pt modelId="{AE53D165-CA35-454C-9B4E-DAE71CDFFC39}" type="pres">
      <dgm:prSet presAssocID="{0885CBF1-C2D8-4668-A194-EF0499038F6F}" presName="parentLeftMargin" presStyleLbl="node1" presStyleIdx="0" presStyleCnt="3"/>
      <dgm:spPr/>
    </dgm:pt>
    <dgm:pt modelId="{594987FD-CEB6-4EBE-AEC5-B9E570B4AA47}" type="pres">
      <dgm:prSet presAssocID="{0885CBF1-C2D8-4668-A194-EF0499038F6F}" presName="parentText" presStyleLbl="node1" presStyleIdx="0" presStyleCnt="3" custScaleX="119841" custScaleY="109812" custLinFactNeighborX="6572" custLinFactNeighborY="4671">
        <dgm:presLayoutVars>
          <dgm:chMax val="0"/>
          <dgm:bulletEnabled val="1"/>
        </dgm:presLayoutVars>
      </dgm:prSet>
      <dgm:spPr/>
    </dgm:pt>
    <dgm:pt modelId="{D21FDCBF-0D69-48F1-BFC3-2EDFF2480A7A}" type="pres">
      <dgm:prSet presAssocID="{0885CBF1-C2D8-4668-A194-EF0499038F6F}" presName="negativeSpace" presStyleCnt="0"/>
      <dgm:spPr/>
    </dgm:pt>
    <dgm:pt modelId="{882D774F-284C-4C34-89AC-F8B4F8183251}" type="pres">
      <dgm:prSet presAssocID="{0885CBF1-C2D8-4668-A194-EF0499038F6F}" presName="childText" presStyleLbl="conFgAcc1" presStyleIdx="0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BCAC028-828D-4C9B-BA4A-18F227E7082D}" type="pres">
      <dgm:prSet presAssocID="{891C8E11-01FE-4807-B2EC-81EACE914427}" presName="spaceBetweenRectangles" presStyleCnt="0"/>
      <dgm:spPr/>
    </dgm:pt>
    <dgm:pt modelId="{EC846048-518C-48F5-86D7-D1B1CE517DFC}" type="pres">
      <dgm:prSet presAssocID="{6889CA1C-1267-4132-8D1E-77433459C6F9}" presName="parentLin" presStyleCnt="0"/>
      <dgm:spPr/>
    </dgm:pt>
    <dgm:pt modelId="{9815833D-6B95-42E9-A56E-A612EBC9B1EB}" type="pres">
      <dgm:prSet presAssocID="{6889CA1C-1267-4132-8D1E-77433459C6F9}" presName="parentLeftMargin" presStyleLbl="node1" presStyleIdx="0" presStyleCnt="3"/>
      <dgm:spPr/>
    </dgm:pt>
    <dgm:pt modelId="{EF65906F-4CB3-4CE5-978D-0F9C1276E742}" type="pres">
      <dgm:prSet presAssocID="{6889CA1C-1267-4132-8D1E-77433459C6F9}" presName="parentText" presStyleLbl="node1" presStyleIdx="1" presStyleCnt="3" custScaleX="63294">
        <dgm:presLayoutVars>
          <dgm:chMax val="0"/>
          <dgm:bulletEnabled val="1"/>
        </dgm:presLayoutVars>
      </dgm:prSet>
      <dgm:spPr/>
    </dgm:pt>
    <dgm:pt modelId="{3AC3471E-D19B-4C3C-B75A-E4809AA1CD39}" type="pres">
      <dgm:prSet presAssocID="{6889CA1C-1267-4132-8D1E-77433459C6F9}" presName="negativeSpace" presStyleCnt="0"/>
      <dgm:spPr/>
    </dgm:pt>
    <dgm:pt modelId="{AB408A01-43DB-446A-8F3E-074C7186D3A7}" type="pres">
      <dgm:prSet presAssocID="{6889CA1C-1267-4132-8D1E-77433459C6F9}" presName="childText" presStyleLbl="conFgAcc1" presStyleIdx="1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FE6C650-86E1-4654-A30D-46DECB468A82}" type="pres">
      <dgm:prSet presAssocID="{89C0EDC7-8E7B-4279-A285-A3EEB1E3DBE8}" presName="spaceBetweenRectangles" presStyleCnt="0"/>
      <dgm:spPr/>
    </dgm:pt>
    <dgm:pt modelId="{88AA0350-A76E-4971-A2B9-CDE0C23AEEBB}" type="pres">
      <dgm:prSet presAssocID="{18B3E7AB-45F7-43A7-9DC8-05CA964CB684}" presName="parentLin" presStyleCnt="0"/>
      <dgm:spPr/>
    </dgm:pt>
    <dgm:pt modelId="{4BEE84FF-D373-4EFE-A5C3-2060546A6416}" type="pres">
      <dgm:prSet presAssocID="{18B3E7AB-45F7-43A7-9DC8-05CA964CB684}" presName="parentLeftMargin" presStyleLbl="node1" presStyleIdx="1" presStyleCnt="3"/>
      <dgm:spPr/>
    </dgm:pt>
    <dgm:pt modelId="{40299CB2-4273-45BC-A6F3-7662F0ED0895}" type="pres">
      <dgm:prSet presAssocID="{18B3E7AB-45F7-43A7-9DC8-05CA964CB684}" presName="parentText" presStyleLbl="node1" presStyleIdx="2" presStyleCnt="3" custScaleX="63839" custLinFactNeighborX="6572" custLinFactNeighborY="14567">
        <dgm:presLayoutVars>
          <dgm:chMax val="0"/>
          <dgm:bulletEnabled val="1"/>
        </dgm:presLayoutVars>
      </dgm:prSet>
      <dgm:spPr/>
    </dgm:pt>
    <dgm:pt modelId="{E2EB2EE4-B499-4296-ADF5-24C904A0BDEA}" type="pres">
      <dgm:prSet presAssocID="{18B3E7AB-45F7-43A7-9DC8-05CA964CB684}" presName="negativeSpace" presStyleCnt="0"/>
      <dgm:spPr/>
    </dgm:pt>
    <dgm:pt modelId="{2BC3FB2E-CABC-4111-A85F-9CA49CEE5363}" type="pres">
      <dgm:prSet presAssocID="{18B3E7AB-45F7-43A7-9DC8-05CA964CB684}" presName="childText" presStyleLbl="conFgAcc1" presStyleIdx="2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18F3D211-2D59-447B-B41A-9E67853A62D4}" type="presOf" srcId="{0885CBF1-C2D8-4668-A194-EF0499038F6F}" destId="{594987FD-CEB6-4EBE-AEC5-B9E570B4AA47}" srcOrd="1" destOrd="0" presId="urn:microsoft.com/office/officeart/2005/8/layout/list1"/>
    <dgm:cxn modelId="{59465726-363F-46B9-A604-9C0C46C78EA4}" type="presOf" srcId="{18B3E7AB-45F7-43A7-9DC8-05CA964CB684}" destId="{4BEE84FF-D373-4EFE-A5C3-2060546A6416}" srcOrd="0" destOrd="0" presId="urn:microsoft.com/office/officeart/2005/8/layout/list1"/>
    <dgm:cxn modelId="{900DD935-9689-45B6-9F74-6FC0E62FB402}" srcId="{B8DC9063-F3DE-43BF-88DE-E11C04347567}" destId="{6889CA1C-1267-4132-8D1E-77433459C6F9}" srcOrd="1" destOrd="0" parTransId="{77402662-456A-4698-B9A5-68EF700AFFC3}" sibTransId="{89C0EDC7-8E7B-4279-A285-A3EEB1E3DBE8}"/>
    <dgm:cxn modelId="{40A78C54-DE61-402A-A358-AC4ECDF83C1B}" type="presOf" srcId="{6889CA1C-1267-4132-8D1E-77433459C6F9}" destId="{EF65906F-4CB3-4CE5-978D-0F9C1276E742}" srcOrd="1" destOrd="0" presId="urn:microsoft.com/office/officeart/2005/8/layout/list1"/>
    <dgm:cxn modelId="{64019577-4A65-4DD5-BB5B-84A008DC7628}" type="presOf" srcId="{6889CA1C-1267-4132-8D1E-77433459C6F9}" destId="{9815833D-6B95-42E9-A56E-A612EBC9B1EB}" srcOrd="0" destOrd="0" presId="urn:microsoft.com/office/officeart/2005/8/layout/list1"/>
    <dgm:cxn modelId="{C6FF287F-559D-42FD-A749-31329EFBF8ED}" type="presOf" srcId="{B8DC9063-F3DE-43BF-88DE-E11C04347567}" destId="{749FD0BD-873A-4FDD-9EC1-E5E4FE61BCD7}" srcOrd="0" destOrd="0" presId="urn:microsoft.com/office/officeart/2005/8/layout/list1"/>
    <dgm:cxn modelId="{14084D91-B05D-4A53-AC9C-30423AA526DC}" type="presOf" srcId="{18B3E7AB-45F7-43A7-9DC8-05CA964CB684}" destId="{40299CB2-4273-45BC-A6F3-7662F0ED0895}" srcOrd="1" destOrd="0" presId="urn:microsoft.com/office/officeart/2005/8/layout/list1"/>
    <dgm:cxn modelId="{121DEFA3-16CA-4AE0-A212-0C2DDE64C7DF}" type="presOf" srcId="{0885CBF1-C2D8-4668-A194-EF0499038F6F}" destId="{AE53D165-CA35-454C-9B4E-DAE71CDFFC39}" srcOrd="0" destOrd="0" presId="urn:microsoft.com/office/officeart/2005/8/layout/list1"/>
    <dgm:cxn modelId="{F7EF55E7-472F-458B-A65D-28E057CADEB5}" srcId="{B8DC9063-F3DE-43BF-88DE-E11C04347567}" destId="{0885CBF1-C2D8-4668-A194-EF0499038F6F}" srcOrd="0" destOrd="0" parTransId="{48F80F3D-BA57-434C-AD18-F34EE8BA956A}" sibTransId="{891C8E11-01FE-4807-B2EC-81EACE914427}"/>
    <dgm:cxn modelId="{42B027EE-E0D1-45D8-8BE5-0B8482E79856}" srcId="{B8DC9063-F3DE-43BF-88DE-E11C04347567}" destId="{18B3E7AB-45F7-43A7-9DC8-05CA964CB684}" srcOrd="2" destOrd="0" parTransId="{973F6AA4-2117-4A21-9EC9-F8D84A254A4B}" sibTransId="{39FEF6AB-A5CE-49F0-BBF2-2B23F4A777A5}"/>
    <dgm:cxn modelId="{91E6371D-FB6B-4C62-AA68-DE879230BFD2}" type="presParOf" srcId="{749FD0BD-873A-4FDD-9EC1-E5E4FE61BCD7}" destId="{CFA16DE6-BA0A-49C3-87B3-35B63AA67208}" srcOrd="0" destOrd="0" presId="urn:microsoft.com/office/officeart/2005/8/layout/list1"/>
    <dgm:cxn modelId="{537B92E9-CEAA-42E3-B61E-30F8830FC072}" type="presParOf" srcId="{CFA16DE6-BA0A-49C3-87B3-35B63AA67208}" destId="{AE53D165-CA35-454C-9B4E-DAE71CDFFC39}" srcOrd="0" destOrd="0" presId="urn:microsoft.com/office/officeart/2005/8/layout/list1"/>
    <dgm:cxn modelId="{845E66B8-A7BF-46F9-8551-0BBFD0250202}" type="presParOf" srcId="{CFA16DE6-BA0A-49C3-87B3-35B63AA67208}" destId="{594987FD-CEB6-4EBE-AEC5-B9E570B4AA47}" srcOrd="1" destOrd="0" presId="urn:microsoft.com/office/officeart/2005/8/layout/list1"/>
    <dgm:cxn modelId="{8A131D58-F321-4478-8463-48B5B68C4AB3}" type="presParOf" srcId="{749FD0BD-873A-4FDD-9EC1-E5E4FE61BCD7}" destId="{D21FDCBF-0D69-48F1-BFC3-2EDFF2480A7A}" srcOrd="1" destOrd="0" presId="urn:microsoft.com/office/officeart/2005/8/layout/list1"/>
    <dgm:cxn modelId="{4B6C697F-34BE-4D84-A1C4-527F7603E999}" type="presParOf" srcId="{749FD0BD-873A-4FDD-9EC1-E5E4FE61BCD7}" destId="{882D774F-284C-4C34-89AC-F8B4F8183251}" srcOrd="2" destOrd="0" presId="urn:microsoft.com/office/officeart/2005/8/layout/list1"/>
    <dgm:cxn modelId="{B0370D4F-D7F2-4183-AF09-C3E3E93B7E08}" type="presParOf" srcId="{749FD0BD-873A-4FDD-9EC1-E5E4FE61BCD7}" destId="{2BCAC028-828D-4C9B-BA4A-18F227E7082D}" srcOrd="3" destOrd="0" presId="urn:microsoft.com/office/officeart/2005/8/layout/list1"/>
    <dgm:cxn modelId="{31CD0300-3356-4639-8554-123385754004}" type="presParOf" srcId="{749FD0BD-873A-4FDD-9EC1-E5E4FE61BCD7}" destId="{EC846048-518C-48F5-86D7-D1B1CE517DFC}" srcOrd="4" destOrd="0" presId="urn:microsoft.com/office/officeart/2005/8/layout/list1"/>
    <dgm:cxn modelId="{BBCCDB04-0CAE-4494-9E96-2428B132223F}" type="presParOf" srcId="{EC846048-518C-48F5-86D7-D1B1CE517DFC}" destId="{9815833D-6B95-42E9-A56E-A612EBC9B1EB}" srcOrd="0" destOrd="0" presId="urn:microsoft.com/office/officeart/2005/8/layout/list1"/>
    <dgm:cxn modelId="{47257627-4602-4382-B7EB-7B7029819113}" type="presParOf" srcId="{EC846048-518C-48F5-86D7-D1B1CE517DFC}" destId="{EF65906F-4CB3-4CE5-978D-0F9C1276E742}" srcOrd="1" destOrd="0" presId="urn:microsoft.com/office/officeart/2005/8/layout/list1"/>
    <dgm:cxn modelId="{BDBF312A-9612-47DB-B67F-13FD6EEFC5F7}" type="presParOf" srcId="{749FD0BD-873A-4FDD-9EC1-E5E4FE61BCD7}" destId="{3AC3471E-D19B-4C3C-B75A-E4809AA1CD39}" srcOrd="5" destOrd="0" presId="urn:microsoft.com/office/officeart/2005/8/layout/list1"/>
    <dgm:cxn modelId="{404BBB60-D394-403A-8B72-61DA8B27EC2C}" type="presParOf" srcId="{749FD0BD-873A-4FDD-9EC1-E5E4FE61BCD7}" destId="{AB408A01-43DB-446A-8F3E-074C7186D3A7}" srcOrd="6" destOrd="0" presId="urn:microsoft.com/office/officeart/2005/8/layout/list1"/>
    <dgm:cxn modelId="{207536E0-91F7-4259-95C5-5E74A1AFAD50}" type="presParOf" srcId="{749FD0BD-873A-4FDD-9EC1-E5E4FE61BCD7}" destId="{AFE6C650-86E1-4654-A30D-46DECB468A82}" srcOrd="7" destOrd="0" presId="urn:microsoft.com/office/officeart/2005/8/layout/list1"/>
    <dgm:cxn modelId="{0504EA36-B699-4AA5-BE21-0408B0CE5549}" type="presParOf" srcId="{749FD0BD-873A-4FDD-9EC1-E5E4FE61BCD7}" destId="{88AA0350-A76E-4971-A2B9-CDE0C23AEEBB}" srcOrd="8" destOrd="0" presId="urn:microsoft.com/office/officeart/2005/8/layout/list1"/>
    <dgm:cxn modelId="{9B79BE0F-AEDB-4A84-8F8D-2CA96C18152C}" type="presParOf" srcId="{88AA0350-A76E-4971-A2B9-CDE0C23AEEBB}" destId="{4BEE84FF-D373-4EFE-A5C3-2060546A6416}" srcOrd="0" destOrd="0" presId="urn:microsoft.com/office/officeart/2005/8/layout/list1"/>
    <dgm:cxn modelId="{B9C5E6DE-2AB2-4F06-A160-E25F07B754E2}" type="presParOf" srcId="{88AA0350-A76E-4971-A2B9-CDE0C23AEEBB}" destId="{40299CB2-4273-45BC-A6F3-7662F0ED0895}" srcOrd="1" destOrd="0" presId="urn:microsoft.com/office/officeart/2005/8/layout/list1"/>
    <dgm:cxn modelId="{6F53F4A3-DF19-4802-BA1A-C86345ECA0F5}" type="presParOf" srcId="{749FD0BD-873A-4FDD-9EC1-E5E4FE61BCD7}" destId="{E2EB2EE4-B499-4296-ADF5-24C904A0BDEA}" srcOrd="9" destOrd="0" presId="urn:microsoft.com/office/officeart/2005/8/layout/list1"/>
    <dgm:cxn modelId="{E0A078AB-AFFC-4835-BEB2-8461E39E834B}" type="presParOf" srcId="{749FD0BD-873A-4FDD-9EC1-E5E4FE61BCD7}" destId="{2BC3FB2E-CABC-4111-A85F-9CA49CEE53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7762E-998F-4029-AAD0-CB226179FA92}">
      <dsp:nvSpPr>
        <dsp:cNvPr id="0" name=""/>
        <dsp:cNvSpPr/>
      </dsp:nvSpPr>
      <dsp:spPr>
        <a:xfrm>
          <a:off x="4846976" y="2216903"/>
          <a:ext cx="1786067" cy="384357"/>
        </a:xfrm>
        <a:custGeom>
          <a:avLst/>
          <a:gdLst/>
          <a:ahLst/>
          <a:cxnLst/>
          <a:rect l="0" t="0" r="0" b="0"/>
          <a:pathLst>
            <a:path>
              <a:moveTo>
                <a:pt x="1786067" y="0"/>
              </a:moveTo>
              <a:lnTo>
                <a:pt x="1786067" y="284847"/>
              </a:lnTo>
              <a:lnTo>
                <a:pt x="0" y="284847"/>
              </a:lnTo>
              <a:lnTo>
                <a:pt x="0" y="384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D4058-44D8-4EE1-94B0-D0CEABE93413}">
      <dsp:nvSpPr>
        <dsp:cNvPr id="0" name=""/>
        <dsp:cNvSpPr/>
      </dsp:nvSpPr>
      <dsp:spPr>
        <a:xfrm>
          <a:off x="4182539" y="1251285"/>
          <a:ext cx="2450504" cy="283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13"/>
              </a:lnTo>
              <a:lnTo>
                <a:pt x="2450504" y="184013"/>
              </a:lnTo>
              <a:lnTo>
                <a:pt x="2450504" y="283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17914-E1F5-41BA-925F-74EB6598BBED}">
      <dsp:nvSpPr>
        <dsp:cNvPr id="0" name=""/>
        <dsp:cNvSpPr/>
      </dsp:nvSpPr>
      <dsp:spPr>
        <a:xfrm>
          <a:off x="2467779" y="2435705"/>
          <a:ext cx="755181" cy="148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85"/>
              </a:lnTo>
              <a:lnTo>
                <a:pt x="755181" y="1381785"/>
              </a:lnTo>
              <a:lnTo>
                <a:pt x="755181" y="1481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BF96E-0551-46E4-B8AB-6D8FB7BB12C6}">
      <dsp:nvSpPr>
        <dsp:cNvPr id="0" name=""/>
        <dsp:cNvSpPr/>
      </dsp:nvSpPr>
      <dsp:spPr>
        <a:xfrm>
          <a:off x="1005700" y="2435705"/>
          <a:ext cx="1462078" cy="285603"/>
        </a:xfrm>
        <a:custGeom>
          <a:avLst/>
          <a:gdLst/>
          <a:ahLst/>
          <a:cxnLst/>
          <a:rect l="0" t="0" r="0" b="0"/>
          <a:pathLst>
            <a:path>
              <a:moveTo>
                <a:pt x="1462078" y="0"/>
              </a:moveTo>
              <a:lnTo>
                <a:pt x="1462078" y="186093"/>
              </a:lnTo>
              <a:lnTo>
                <a:pt x="0" y="186093"/>
              </a:lnTo>
              <a:lnTo>
                <a:pt x="0" y="2856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68B07-1984-41C2-A3AC-820B04682BE5}">
      <dsp:nvSpPr>
        <dsp:cNvPr id="0" name=""/>
        <dsp:cNvSpPr/>
      </dsp:nvSpPr>
      <dsp:spPr>
        <a:xfrm>
          <a:off x="2467779" y="1251285"/>
          <a:ext cx="1714760" cy="349843"/>
        </a:xfrm>
        <a:custGeom>
          <a:avLst/>
          <a:gdLst/>
          <a:ahLst/>
          <a:cxnLst/>
          <a:rect l="0" t="0" r="0" b="0"/>
          <a:pathLst>
            <a:path>
              <a:moveTo>
                <a:pt x="1714760" y="0"/>
              </a:moveTo>
              <a:lnTo>
                <a:pt x="1714760" y="250333"/>
              </a:lnTo>
              <a:lnTo>
                <a:pt x="0" y="250333"/>
              </a:lnTo>
              <a:lnTo>
                <a:pt x="0" y="34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8A24F-C55A-46BB-81BB-9B263C0C6512}">
      <dsp:nvSpPr>
        <dsp:cNvPr id="0" name=""/>
        <dsp:cNvSpPr/>
      </dsp:nvSpPr>
      <dsp:spPr>
        <a:xfrm>
          <a:off x="3180123" y="569191"/>
          <a:ext cx="2004831" cy="682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648B72D-ADCF-436D-A365-336FA11A6D40}">
      <dsp:nvSpPr>
        <dsp:cNvPr id="0" name=""/>
        <dsp:cNvSpPr/>
      </dsp:nvSpPr>
      <dsp:spPr>
        <a:xfrm>
          <a:off x="3299475" y="682575"/>
          <a:ext cx="2004831" cy="68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itchFamily="18" charset="0"/>
            </a:rPr>
            <a:t> 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изделие должно быть</a:t>
          </a:r>
        </a:p>
      </dsp:txBody>
      <dsp:txXfrm>
        <a:off x="3319453" y="702553"/>
        <a:ext cx="1964875" cy="642138"/>
      </dsp:txXfrm>
    </dsp:sp>
    <dsp:sp modelId="{DD603A91-226D-4A43-9326-45D41B9BF6D2}">
      <dsp:nvSpPr>
        <dsp:cNvPr id="0" name=""/>
        <dsp:cNvSpPr/>
      </dsp:nvSpPr>
      <dsp:spPr>
        <a:xfrm>
          <a:off x="1608345" y="1601128"/>
          <a:ext cx="1718867" cy="8345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B2D0F56-882D-4EEF-91F0-637D6A1DBCD7}">
      <dsp:nvSpPr>
        <dsp:cNvPr id="0" name=""/>
        <dsp:cNvSpPr/>
      </dsp:nvSpPr>
      <dsp:spPr>
        <a:xfrm>
          <a:off x="1727696" y="1714512"/>
          <a:ext cx="1718867" cy="834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красивым</a:t>
          </a:r>
        </a:p>
      </dsp:txBody>
      <dsp:txXfrm>
        <a:off x="1752140" y="1738956"/>
        <a:ext cx="1669979" cy="785688"/>
      </dsp:txXfrm>
    </dsp:sp>
    <dsp:sp modelId="{CC3239B4-0F20-4E97-829A-F07F203E5DB9}">
      <dsp:nvSpPr>
        <dsp:cNvPr id="0" name=""/>
        <dsp:cNvSpPr/>
      </dsp:nvSpPr>
      <dsp:spPr>
        <a:xfrm>
          <a:off x="-118456" y="2721309"/>
          <a:ext cx="2248312" cy="985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956FDC3-4614-4A32-A400-25D289C1C85D}">
      <dsp:nvSpPr>
        <dsp:cNvPr id="0" name=""/>
        <dsp:cNvSpPr/>
      </dsp:nvSpPr>
      <dsp:spPr>
        <a:xfrm>
          <a:off x="895" y="2834693"/>
          <a:ext cx="2248312" cy="98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современным</a:t>
          </a:r>
        </a:p>
      </dsp:txBody>
      <dsp:txXfrm>
        <a:off x="29754" y="2863552"/>
        <a:ext cx="2190594" cy="927594"/>
      </dsp:txXfrm>
    </dsp:sp>
    <dsp:sp modelId="{59F246FA-F358-4109-98F0-8DDF14422B14}">
      <dsp:nvSpPr>
        <dsp:cNvPr id="0" name=""/>
        <dsp:cNvSpPr/>
      </dsp:nvSpPr>
      <dsp:spPr>
        <a:xfrm>
          <a:off x="2178142" y="3917000"/>
          <a:ext cx="2089637" cy="6958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68F3737-4044-4188-897A-660B489E3D7F}">
      <dsp:nvSpPr>
        <dsp:cNvPr id="0" name=""/>
        <dsp:cNvSpPr/>
      </dsp:nvSpPr>
      <dsp:spPr>
        <a:xfrm>
          <a:off x="2297494" y="4030384"/>
          <a:ext cx="2089637" cy="695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оригинальным</a:t>
          </a:r>
        </a:p>
      </dsp:txBody>
      <dsp:txXfrm>
        <a:off x="2317875" y="4050765"/>
        <a:ext cx="2048875" cy="655104"/>
      </dsp:txXfrm>
    </dsp:sp>
    <dsp:sp modelId="{E4143A27-1D75-4E26-8054-E8CB107432DF}">
      <dsp:nvSpPr>
        <dsp:cNvPr id="0" name=""/>
        <dsp:cNvSpPr/>
      </dsp:nvSpPr>
      <dsp:spPr>
        <a:xfrm>
          <a:off x="5653137" y="1534808"/>
          <a:ext cx="1959813" cy="682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231F85B-7D9E-47C6-A02D-C039476E07FE}">
      <dsp:nvSpPr>
        <dsp:cNvPr id="0" name=""/>
        <dsp:cNvSpPr/>
      </dsp:nvSpPr>
      <dsp:spPr>
        <a:xfrm>
          <a:off x="5772489" y="1648192"/>
          <a:ext cx="1959813" cy="68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удобным  в эксплуатации</a:t>
          </a:r>
        </a:p>
      </dsp:txBody>
      <dsp:txXfrm>
        <a:off x="5792467" y="1668170"/>
        <a:ext cx="1919857" cy="642138"/>
      </dsp:txXfrm>
    </dsp:sp>
    <dsp:sp modelId="{A8B4564C-4DD5-4E83-A743-FE4DB3E42C33}">
      <dsp:nvSpPr>
        <dsp:cNvPr id="0" name=""/>
        <dsp:cNvSpPr/>
      </dsp:nvSpPr>
      <dsp:spPr>
        <a:xfrm>
          <a:off x="3738304" y="2601260"/>
          <a:ext cx="2217344" cy="906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3B0AC98-040F-49A0-8D6C-C27465083549}">
      <dsp:nvSpPr>
        <dsp:cNvPr id="0" name=""/>
        <dsp:cNvSpPr/>
      </dsp:nvSpPr>
      <dsp:spPr>
        <a:xfrm>
          <a:off x="3857656" y="2714644"/>
          <a:ext cx="2217344" cy="906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качественным</a:t>
          </a:r>
        </a:p>
      </dsp:txBody>
      <dsp:txXfrm>
        <a:off x="3884213" y="2741201"/>
        <a:ext cx="2164230" cy="853607"/>
      </dsp:txXfrm>
    </dsp:sp>
    <dsp:sp modelId="{A1371A30-7707-4A49-8F1B-2FAA3F1FC3B5}">
      <dsp:nvSpPr>
        <dsp:cNvPr id="0" name=""/>
        <dsp:cNvSpPr/>
      </dsp:nvSpPr>
      <dsp:spPr>
        <a:xfrm>
          <a:off x="5167062" y="3887144"/>
          <a:ext cx="2934993" cy="763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18499CD-2BC0-4A75-B3F6-B31FFE5A8B08}">
      <dsp:nvSpPr>
        <dsp:cNvPr id="0" name=""/>
        <dsp:cNvSpPr/>
      </dsp:nvSpPr>
      <dsp:spPr>
        <a:xfrm>
          <a:off x="5286414" y="4000528"/>
          <a:ext cx="2934993" cy="76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иметь низкую себестоимость</a:t>
          </a:r>
        </a:p>
      </dsp:txBody>
      <dsp:txXfrm>
        <a:off x="5308778" y="4022892"/>
        <a:ext cx="2890265" cy="71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D774F-284C-4C34-89AC-F8B4F8183251}">
      <dsp:nvSpPr>
        <dsp:cNvPr id="0" name=""/>
        <dsp:cNvSpPr/>
      </dsp:nvSpPr>
      <dsp:spPr>
        <a:xfrm>
          <a:off x="0" y="641633"/>
          <a:ext cx="8229600" cy="831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94987FD-CEB6-4EBE-AEC5-B9E570B4AA47}">
      <dsp:nvSpPr>
        <dsp:cNvPr id="0" name=""/>
        <dsp:cNvSpPr/>
      </dsp:nvSpPr>
      <dsp:spPr>
        <a:xfrm>
          <a:off x="438522" y="104472"/>
          <a:ext cx="6903704" cy="1069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Пряжа из полиэтиленовых пакетов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красного цвета (50 г) - 0 рублей </a:t>
          </a:r>
        </a:p>
      </dsp:txBody>
      <dsp:txXfrm>
        <a:off x="490743" y="156693"/>
        <a:ext cx="6799262" cy="965302"/>
      </dsp:txXfrm>
    </dsp:sp>
    <dsp:sp modelId="{AB408A01-43DB-446A-8F3E-074C7186D3A7}">
      <dsp:nvSpPr>
        <dsp:cNvPr id="0" name=""/>
        <dsp:cNvSpPr/>
      </dsp:nvSpPr>
      <dsp:spPr>
        <a:xfrm>
          <a:off x="0" y="2138513"/>
          <a:ext cx="8229600" cy="831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EF65906F-4CB3-4CE5-978D-0F9C1276E742}">
      <dsp:nvSpPr>
        <dsp:cNvPr id="0" name=""/>
        <dsp:cNvSpPr/>
      </dsp:nvSpPr>
      <dsp:spPr>
        <a:xfrm>
          <a:off x="411480" y="1651433"/>
          <a:ext cx="364619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Крючок</a:t>
          </a:r>
          <a:r>
            <a:rPr lang="ru-RU" sz="2400" kern="1200" baseline="0" dirty="0">
              <a:latin typeface="Arial" pitchFamily="34" charset="0"/>
              <a:cs typeface="Arial" pitchFamily="34" charset="0"/>
            </a:rPr>
            <a:t> – 0 рублей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59035" y="1698988"/>
        <a:ext cx="3551080" cy="879050"/>
      </dsp:txXfrm>
    </dsp:sp>
    <dsp:sp modelId="{2BC3FB2E-CABC-4111-A85F-9CA49CEE5363}">
      <dsp:nvSpPr>
        <dsp:cNvPr id="0" name=""/>
        <dsp:cNvSpPr/>
      </dsp:nvSpPr>
      <dsp:spPr>
        <a:xfrm>
          <a:off x="0" y="3635393"/>
          <a:ext cx="8229600" cy="831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0299CB2-4273-45BC-A6F3-7662F0ED0895}">
      <dsp:nvSpPr>
        <dsp:cNvPr id="0" name=""/>
        <dsp:cNvSpPr/>
      </dsp:nvSpPr>
      <dsp:spPr>
        <a:xfrm>
          <a:off x="438522" y="3290219"/>
          <a:ext cx="3677586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Ножницы – 0 рублей</a:t>
          </a:r>
        </a:p>
      </dsp:txBody>
      <dsp:txXfrm>
        <a:off x="486077" y="3337774"/>
        <a:ext cx="3582476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88E5-E4E8-4CD3-BFCD-915EA35F08D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823A-4889-4114-A5A4-AFD53A580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6_%D1%81%D0%B5%D0%BD%D1%82%D1%8F%D0%B1%D1%80%D1%8F" TargetMode="External"/><Relationship Id="rId3" Type="http://schemas.openxmlformats.org/officeDocument/2006/relationships/hyperlink" Target="http://ru.wikipedia.org/wiki/%D0%9C%D0%B0%D1%82%D1%8C" TargetMode="External"/><Relationship Id="rId7" Type="http://schemas.openxmlformats.org/officeDocument/2006/relationships/hyperlink" Target="http://ru.wikipedia.org/wiki/7_%D0%B0%D0%BF%D1%80%D0%B5%D0%BB%D1%8F" TargetMode="External"/><Relationship Id="rId2" Type="http://schemas.openxmlformats.org/officeDocument/2006/relationships/hyperlink" Target="http://ru.wikipedia.org/wiki/%D0%9F%D1%80%D0%B0%D0%B7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3_%D0%BC%D0%B0%D1%80%D1%82%D0%B0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ru.wikipedia.org/wiki/14_%D0%BE%D0%BA%D1%82%D1%8F%D0%B1%D1%80%D1%8F" TargetMode="External"/><Relationship Id="rId10" Type="http://schemas.openxmlformats.org/officeDocument/2006/relationships/hyperlink" Target="http://ru.wikipedia.org/wiki/3_%D0%B0%D0%BF%D1%80%D0%B5%D0%BB%D1%8F" TargetMode="External"/><Relationship Id="rId4" Type="http://schemas.openxmlformats.org/officeDocument/2006/relationships/hyperlink" Target="http://ru.wikipedia.org/wiki/%D0%9D%D0%BE%D1%8F%D0%B1%D1%80%D1%8C" TargetMode="External"/><Relationship Id="rId9" Type="http://schemas.openxmlformats.org/officeDocument/2006/relationships/hyperlink" Target="http://ru.wikipedia.org/wiki/13_%D0%BC%D0%B0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cs307712.vk.me/v307712171/8001/cBF_g01wb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396700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357166"/>
            <a:ext cx="7715304" cy="58579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4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ТВОРЧЕСКИЙ</a:t>
            </a:r>
          </a:p>
          <a:p>
            <a:pPr algn="r"/>
            <a:r>
              <a:rPr lang="ru-RU" sz="4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</a:t>
            </a:r>
          </a:p>
          <a:p>
            <a:pPr algn="r"/>
            <a:r>
              <a:rPr lang="ru-RU" sz="4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ru-RU" sz="3600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ПОДАРОК МАМЕ</a:t>
            </a:r>
          </a:p>
          <a:p>
            <a:pPr algn="r"/>
            <a:endParaRPr lang="ru-RU" sz="36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57290" y="6357958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</a:t>
            </a:r>
            <a:r>
              <a:rPr lang="ru-RU" sz="4000" b="1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СЕБЕСТОИМОСТИ</a:t>
            </a:r>
            <a:br>
              <a:rPr lang="ru-RU" b="1" spc="50" dirty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9453597">
            <a:off x="3846176" y="4295715"/>
            <a:ext cx="4395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ИТОГО: 0 РУБЛЕЙ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28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s307712.vk.me/v307712171/7fdb/nQsr0Z2meu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00042"/>
            <a:ext cx="4857784" cy="5072098"/>
          </a:xfrm>
          <a:prstGeom prst="ellipse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Реклама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368315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Мальчишки и девчонки!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 же их родители!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Заказы на шкатулочку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не хотите ли?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Красивая, дешёвая,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Надёжная и прочная!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Заказывайте смело!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возьмусь за дело!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85918" y="1500174"/>
            <a:ext cx="304800" cy="279400"/>
          </a:xfrm>
          <a:prstGeom prst="star4">
            <a:avLst>
              <a:gd name="adj" fmla="val 12500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28" y="6357958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571480"/>
            <a:ext cx="8215370" cy="52149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00306"/>
            <a:ext cx="8001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Спасибо за внимание !  </a:t>
            </a:r>
            <a:endParaRPr lang="ru-RU" sz="60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02000" y="6248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1500174"/>
            <a:ext cx="8429684" cy="4678204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Нет, наверное, ни одной страны, где бы не отмечался     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матери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Это международный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tooltip="Праздник"/>
              </a:rPr>
              <a:t>праздник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в честь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tooltip="Мать"/>
              </a:rPr>
              <a:t>матерей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День матери в России отмечается ежегодно в последнее воскресенье 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tooltip="Ноябрь"/>
              </a:rPr>
              <a:t>ноября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Беларуси -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tooltip="14 октября"/>
              </a:rPr>
              <a:t>14 октября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Грузии -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tooltip="3 марта"/>
              </a:rPr>
              <a:t>3 марта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в Армении -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tooltip="7 апреля"/>
              </a:rPr>
              <a:t>7 апреля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в Казахстане -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tooltip="16 сентября"/>
              </a:rPr>
              <a:t>16 сентября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Германии -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tooltip="13 мая"/>
              </a:rPr>
              <a:t>13 мая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Великобритании - 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tooltip="3 апреля"/>
              </a:rPr>
              <a:t>3 апреля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Древние греки отдавали дань уважения матери всех богов - Гее. 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Римляне посвящали три дня в марте (с 22 по 25) другой матери богов — восточной Кибеле. Для кельтов Днем матери был день чествования богини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Бриджит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Идея чествования всех матерей мира в один особый день родилась в середине 20-го века в Англии.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1800" b="0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28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crazymama.ru/images/journal/10187_3.jpe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57166"/>
            <a:ext cx="2143140" cy="207170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15352" cy="5483245"/>
          </a:xfr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 День Матери. И я очень бы хотела в знак моей любви и благодарности связать крючком своей маме что-то нужное и необычное. Конечно, подарок сегодня  нетрудно купить и в магазине. Но можно создать его и своими руками, ведь у этого есть целый ряд неоспоримых </a:t>
            </a: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преимуществ.</a:t>
            </a:r>
          </a:p>
          <a:p>
            <a:pPr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Во-первых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собственноручно связанная  вещь обойдется мне намного дешевле. </a:t>
            </a:r>
          </a:p>
          <a:p>
            <a:pPr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Во-вторых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моя мама станет обладательницей уникального изделия. Вязание крючком — это еще и невероятно модно. </a:t>
            </a:r>
          </a:p>
          <a:p>
            <a:pPr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Третье,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медики признают, что вязание прекрасно успокаивает нервы, снимает стресс. 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В-четвертых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умение вязать крючком  избавляет от проблемы ломать голову над извечным вопросом: что подарить.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Вывод: все перечисленные доводы убедили меня,  что надо обязательно заняться созданием маленького шедевра – вязанного крючком красивого подарка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ОБОСНОВАНИЕ ПРОЕКТА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28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994" y="142852"/>
            <a:ext cx="8254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cap="none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3600" cap="none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cap="none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ВЯЗАНИЯ</a:t>
            </a:r>
            <a:r>
              <a:rPr lang="ru-RU" sz="3600" cap="none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cap="none" spc="1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КРЮЧКОМ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785794"/>
            <a:ext cx="4214842" cy="300039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ctr" anchorCtr="1">
            <a:normAutofit lnSpcReduction="10000"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Египте в одной из гробниц найдена детская вязаная туфелька, археологи установили, что ей более четырех тысяч лет.                      А уже в начале нашей эры техника и принципы вязания находились на очень высоком уровне. </a:t>
            </a:r>
          </a:p>
        </p:txBody>
      </p:sp>
      <p:pic>
        <p:nvPicPr>
          <p:cNvPr id="6" name="Рисунок 7" descr="история вязания крюч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4214842" cy="2281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8" descr="история вязания крюч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93114"/>
            <a:ext cx="2428892" cy="2548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3643306" y="3643314"/>
            <a:ext cx="5286412" cy="30003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Сохранились экземпляры вязаных вещей, датируемые IX и X веками нашей эры. Найден детский носок, у которого большой палец отделен от остальных, как в современных перчатках, чтобы между пальцами мог проходить ремешок сандалии.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57290" y="6581001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6643702" y="2857496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5143504" y="1071546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1571604" y="1071546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ЗВЕЗДОЧКА</a:t>
            </a: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ОБДУМЫВАНИЯ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72132" y="4143380"/>
            <a:ext cx="1285884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714876" y="2428868"/>
            <a:ext cx="785818" cy="7604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786049" y="4357694"/>
            <a:ext cx="757237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2214546" y="4000504"/>
            <a:ext cx="1203326" cy="603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85720" y="2857496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3428991" y="2428868"/>
            <a:ext cx="831537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3143240" y="2714620"/>
            <a:ext cx="2714644" cy="2357454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3643314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3643314"/>
            <a:ext cx="140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стоимость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3643314"/>
            <a:ext cx="156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назначение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857364"/>
            <a:ext cx="1511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технология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1857364"/>
            <a:ext cx="113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история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429256" y="4357694"/>
            <a:ext cx="500066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357290" y="6581001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1285852" y="4500570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286380" y="4429132"/>
            <a:ext cx="2286016" cy="2071702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7884" y="5214950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форма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5286388"/>
            <a:ext cx="133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материал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ДИЗАЙН-СПЕЦИФИКАЦИЯ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472518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6679421" y="3821909"/>
            <a:ext cx="1500198" cy="857256"/>
          </a:xfrm>
          <a:prstGeom prst="bentConnector3">
            <a:avLst>
              <a:gd name="adj1" fmla="val 5000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7290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im0-tub-ru.yandex.net/i?id=338641957-2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2928958" cy="2643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 fontScale="90000"/>
          </a:bodyPr>
          <a:lstStyle/>
          <a:p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РАЗРАБОТКА</a:t>
            </a: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ИДЕЙ</a:t>
            </a: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cap="none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ВАРИАНТОВ</a:t>
            </a:r>
            <a:br>
              <a:rPr lang="ru-RU" cap="none" spc="50" dirty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http://img1.liveinternet.ru/images/foto/b/1/apps/1/215/1215603_32.jpg"/>
          <p:cNvPicPr>
            <a:picLocks noGrp="1"/>
          </p:cNvPicPr>
          <p:nvPr>
            <p:ph idx="1"/>
          </p:nvPr>
        </p:nvPicPr>
        <p:blipFill>
          <a:blip r:embed="rId3"/>
          <a:srcRect l="6072" t="5842" r="7589" b="7594"/>
          <a:stretch>
            <a:fillRect/>
          </a:stretch>
        </p:blipFill>
        <p:spPr bwMode="auto">
          <a:xfrm>
            <a:off x="1785918" y="1214422"/>
            <a:ext cx="2214578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i1.woman.ru/images/article/9/a/img_9a0c1fc3c76de184020c718c91455783.jpg"/>
          <p:cNvPicPr/>
          <p:nvPr/>
        </p:nvPicPr>
        <p:blipFill>
          <a:blip r:embed="rId4"/>
          <a:srcRect t="22421" b="5491"/>
          <a:stretch>
            <a:fillRect/>
          </a:stretch>
        </p:blipFill>
        <p:spPr bwMode="auto">
          <a:xfrm>
            <a:off x="3357554" y="4000504"/>
            <a:ext cx="1957813" cy="25098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00504"/>
            <a:ext cx="1857388" cy="2500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ynatashki.dp.ua/assets/images/picture/172/titl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000504"/>
            <a:ext cx="2143140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1142984"/>
          <a:ext cx="7786741" cy="5429285"/>
        </p:xfrm>
        <a:graphic>
          <a:graphicData uri="http://schemas.openxmlformats.org/drawingml/2006/table">
            <a:tbl>
              <a:tblPr/>
              <a:tblGrid>
                <a:gridCol w="203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66850" algn="r"/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	Идеи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6850" algn="r"/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Критерии оценки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шкатулка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салфетка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цветы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ваза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брелок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Удобство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Актуальность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Эстетичность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Технологичность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 err="1">
                          <a:latin typeface="+mn-lt"/>
                          <a:ea typeface="Times New Roman"/>
                        </a:rPr>
                        <a:t>Оригиальность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Современность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Стоимость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 err="1">
                          <a:latin typeface="+mn-lt"/>
                          <a:ea typeface="Times New Roman"/>
                        </a:rPr>
                        <a:t>Экологичность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0" dirty="0">
                          <a:latin typeface="+mn-lt"/>
                          <a:ea typeface="Times New Roman"/>
                        </a:rPr>
                        <a:t>Итого: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9525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Содержимое 3" descr="http://img1.liveinternet.ru/images/foto/b/1/apps/1/215/1215603_32.jpg"/>
          <p:cNvPicPr>
            <a:picLocks/>
          </p:cNvPicPr>
          <p:nvPr/>
        </p:nvPicPr>
        <p:blipFill>
          <a:blip r:embed="rId3"/>
          <a:srcRect l="6072" t="5842" r="7589" b="7594"/>
          <a:stretch>
            <a:fillRect/>
          </a:stretch>
        </p:blipFill>
        <p:spPr bwMode="auto">
          <a:xfrm>
            <a:off x="4286248" y="1428736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valentina.ru/imgs/catalog/big/_1266396425.jpg"/>
          <p:cNvPicPr/>
          <p:nvPr/>
        </p:nvPicPr>
        <p:blipFill>
          <a:blip r:embed="rId7"/>
          <a:srcRect l="1512" t="7216" r="1512" b="9922"/>
          <a:stretch>
            <a:fillRect/>
          </a:stretch>
        </p:blipFill>
        <p:spPr bwMode="auto">
          <a:xfrm>
            <a:off x="4071934" y="1142984"/>
            <a:ext cx="4786346" cy="4929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rot="19733955">
            <a:off x="6649395" y="5338822"/>
            <a:ext cx="224199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Мой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выбор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57290" y="6581001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ВЫБОР</a:t>
            </a:r>
            <a:b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МАТЕРИАЛОВ</a:t>
            </a: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50" dirty="0">
                <a:ln w="11430">
                  <a:solidFill>
                    <a:srgbClr val="FF33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Виды нитей для вязания</a:t>
            </a:r>
            <a:endParaRPr lang="ru-RU" sz="2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Шерсть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Полушерсть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Акрил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Полиэтиленовые </a:t>
            </a:r>
          </a:p>
          <a:p>
            <a:r>
              <a:rPr lang="ru-RU" sz="2600" dirty="0">
                <a:latin typeface="Arial" pitchFamily="34" charset="0"/>
                <a:cs typeface="Arial" pitchFamily="34" charset="0"/>
              </a:rPr>
              <a:t>Хлопок</a:t>
            </a:r>
          </a:p>
          <a:p>
            <a:pPr>
              <a:buNone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  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Picture 3" descr="F:\олимпиада технология\55824812_1267377518_Foto0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57364"/>
            <a:ext cx="2260251" cy="2143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talisha.ru/wp-content/uploads/2012/09/1311241822_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2643206" cy="23780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3786182" y="4143380"/>
            <a:ext cx="4929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Для своего изделия я выбрала нити из красных полиэтиленовых пакетов, потому что это наиболее необычный и бесплатный вид пряжи. Пакеты разнообразны по своей цветовой гамме и качеству, они очень быстро накапливаются дома. </a:t>
            </a:r>
          </a:p>
        </p:txBody>
      </p:sp>
      <p:pic>
        <p:nvPicPr>
          <p:cNvPr id="1026" name="Picture 2" descr="http://im7-tub-ru.yandex.net/i?id=236697953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85860"/>
            <a:ext cx="2357454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71604" y="6286520"/>
            <a:ext cx="205612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Мой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выбор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57290" y="6581001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iki.vladimir.i-edu.ru/images/d/db/%d0%9d%d0%be%d0%b6%d0%bd%d0%b8%d1%86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2938824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>
            <a:spAutoFit/>
          </a:bodyPr>
          <a:lstStyle/>
          <a:p>
            <a:r>
              <a:rPr lang="ru-RU" sz="3200" dirty="0">
                <a:ln>
                  <a:solidFill>
                    <a:srgbClr val="FF3300"/>
                  </a:solidFill>
                </a:ln>
                <a:solidFill>
                  <a:srgbClr val="C40000"/>
                </a:solidFill>
                <a:latin typeface="Arial" pitchFamily="34" charset="0"/>
                <a:cs typeface="Arial" pitchFamily="34" charset="0"/>
              </a:rPr>
              <a:t>ПОСЛЕДОВАТЕЛЬНОСТЬ</a:t>
            </a:r>
            <a:r>
              <a:rPr lang="ru-RU" sz="3200" b="1" dirty="0">
                <a:ln>
                  <a:solidFill>
                    <a:srgbClr val="FF3300"/>
                  </a:solidFill>
                </a:ln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n>
                  <a:solidFill>
                    <a:srgbClr val="FF3300"/>
                  </a:solidFill>
                </a:ln>
                <a:solidFill>
                  <a:srgbClr val="C40000"/>
                </a:solidFill>
                <a:latin typeface="Arial" pitchFamily="34" charset="0"/>
                <a:cs typeface="Arial" pitchFamily="34" charset="0"/>
              </a:rPr>
              <a:t>ИЗГОТОВЛЕНИЯ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7290" y="6429396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©  Чернова Лариса 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ихайловна</a:t>
            </a:r>
            <a:r>
              <a:rPr lang="ru-RU" sz="1200" dirty="0">
                <a:solidFill>
                  <a:srgbClr val="C00000"/>
                </a:solidFill>
                <a:latin typeface="Arial"/>
                <a:cs typeface="Arial"/>
              </a:rPr>
              <a:t>, СПб, ГБОУ лицей №64, 201</a:t>
            </a:r>
            <a:r>
              <a:rPr lang="en-US" sz="1200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Содержимое 4" descr="http://jenet.info/wp-content/uploads/2011/12/shem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alisha.ru/wp-content/uploads/2012/09/1311241822_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кат.JPG"/>
          <p:cNvPicPr/>
          <p:nvPr/>
        </p:nvPicPr>
        <p:blipFill>
          <a:blip r:embed="rId5"/>
          <a:srcRect l="716" r="716"/>
          <a:stretch>
            <a:fillRect/>
          </a:stretch>
        </p:blipFill>
        <p:spPr>
          <a:xfrm>
            <a:off x="214282" y="1500174"/>
            <a:ext cx="4500594" cy="4857784"/>
          </a:xfrm>
          <a:prstGeom prst="rect">
            <a:avLst/>
          </a:prstGeom>
        </p:spPr>
      </p:pic>
      <p:pic>
        <p:nvPicPr>
          <p:cNvPr id="21510" name="Picture 6" descr="http://img1.liveinternet.ru/images/attach/c/5/86/753/86753515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036347" y="1821645"/>
            <a:ext cx="3571900" cy="30718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00166" y="92867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Изготовление нитей из пакетов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928670"/>
            <a:ext cx="50006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Материалы и инструменты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928670"/>
            <a:ext cx="5072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Вязание по схеме</a:t>
            </a:r>
          </a:p>
        </p:txBody>
      </p:sp>
      <p:pic>
        <p:nvPicPr>
          <p:cNvPr id="21508" name="Picture 4" descr="http://cs307712.vk.me/v307712171/803e/oubuSeJrYZ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785794"/>
            <a:ext cx="8358246" cy="56436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78579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576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ВВЕДЕНИЕ</vt:lpstr>
      <vt:lpstr>ОБОСНОВАНИЕ ПРОЕКТА</vt:lpstr>
      <vt:lpstr>ИСТОРИЯ ВЯЗАНИЯ КРЮЧКОМ</vt:lpstr>
      <vt:lpstr>ЗВЕЗДОЧКА ОБДУМЫВАНИЯ</vt:lpstr>
      <vt:lpstr>ДИЗАЙН-СПЕЦИФИКАЦИЯ</vt:lpstr>
      <vt:lpstr>РАЗРАБОТКА ИДЕЙ  И ВАРИАНТОВ </vt:lpstr>
      <vt:lpstr>ВЫБОР  МАТЕРИАЛОВ И ОБОРУДОВАНИЯ </vt:lpstr>
      <vt:lpstr>ПОСЛЕДОВАТЕЛЬНОСТЬ ИЗГОТОВЛЕНИЯ</vt:lpstr>
      <vt:lpstr>РАСЧЕТ СЕБЕСТОИМОСТИ </vt:lpstr>
      <vt:lpstr>Реклама</vt:lpstr>
      <vt:lpstr>Презентация PowerPoint</vt:lpstr>
    </vt:vector>
  </TitlesOfParts>
  <Company>school64spb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ЛИЦЕЙ № 64 ПРИМОРСКОГО РАЙОНА САНКТ-ПЕТЕРБУРГА                  Творческий проект  Подарок маме                                                                                                                                                                                                          Разработала                                                                                                                                                                                                   учитель технологии:                                                                                                    Чернова Л.М.       Санкт-Петербург  2013</dc:title>
  <dc:creator>Чернова Л</dc:creator>
  <cp:lastModifiedBy>Красотулечка</cp:lastModifiedBy>
  <cp:revision>67</cp:revision>
  <dcterms:created xsi:type="dcterms:W3CDTF">2013-04-16T19:59:02Z</dcterms:created>
  <dcterms:modified xsi:type="dcterms:W3CDTF">2019-09-17T19:45:01Z</dcterms:modified>
</cp:coreProperties>
</file>