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18"/>
  </p:notesMasterIdLst>
  <p:handoutMasterIdLst>
    <p:handoutMasterId r:id="rId19"/>
  </p:handoutMasterIdLst>
  <p:sldIdLst>
    <p:sldId id="273" r:id="rId2"/>
    <p:sldId id="256" r:id="rId3"/>
    <p:sldId id="257" r:id="rId4"/>
    <p:sldId id="260" r:id="rId5"/>
    <p:sldId id="258" r:id="rId6"/>
    <p:sldId id="259" r:id="rId7"/>
    <p:sldId id="261" r:id="rId8"/>
    <p:sldId id="262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57" d="100"/>
          <a:sy n="57" d="100"/>
        </p:scale>
        <p:origin x="696" y="48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6" d="100"/>
          <a:sy n="66" d="100"/>
        </p:scale>
        <p:origin x="313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67141F-818B-4A55-B0EF-1D09C3E8CDD0}" type="datetimeFigureOut">
              <a:rPr lang="ru-RU" smtClean="0"/>
              <a:pPr/>
              <a:t>03.03.2019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3F149E-F9FA-47FD-A540-6D43EFEF221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60785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5826E-2C17-4070-9BFE-D18B32390B2A}" type="datetimeFigureOut">
              <a:rPr lang="ru-RU" smtClean="0"/>
              <a:pPr/>
              <a:t>03.03.2019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26D9AE-746E-4999-982C-F351518E8C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022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A371DEB-1DBA-42B6-B709-AB7DE68C8F01}" type="datetimeFigureOut">
              <a:rPr lang="ru-RU" smtClean="0"/>
              <a:pPr/>
              <a:t>03.03.2019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3ECFB56-5EBE-40E2-AC50-73AE148CD15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1922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71DEB-1DBA-42B6-B709-AB7DE68C8F01}" type="datetimeFigureOut">
              <a:rPr lang="ru-RU" smtClean="0"/>
              <a:pPr/>
              <a:t>03.03.2019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CFB56-5EBE-40E2-AC50-73AE148CD1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162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71DEB-1DBA-42B6-B709-AB7DE68C8F01}" type="datetimeFigureOut">
              <a:rPr lang="ru-RU" smtClean="0"/>
              <a:pPr/>
              <a:t>03.03.2019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CFB56-5EBE-40E2-AC50-73AE148CD15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3806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71DEB-1DBA-42B6-B709-AB7DE68C8F01}" type="datetimeFigureOut">
              <a:rPr lang="ru-RU" smtClean="0"/>
              <a:pPr/>
              <a:t>03.03.2019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CFB56-5EBE-40E2-AC50-73AE148CD15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190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71DEB-1DBA-42B6-B709-AB7DE68C8F01}" type="datetimeFigureOut">
              <a:rPr lang="ru-RU" smtClean="0"/>
              <a:pPr/>
              <a:t>03.03.2019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CFB56-5EBE-40E2-AC50-73AE148CD1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895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71DEB-1DBA-42B6-B709-AB7DE68C8F01}" type="datetimeFigureOut">
              <a:rPr lang="ru-RU" smtClean="0"/>
              <a:pPr/>
              <a:t>03.03.2019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CFB56-5EBE-40E2-AC50-73AE148CD15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75983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71DEB-1DBA-42B6-B709-AB7DE68C8F01}" type="datetimeFigureOut">
              <a:rPr lang="ru-RU" smtClean="0"/>
              <a:pPr/>
              <a:t>03.03.2019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CFB56-5EBE-40E2-AC50-73AE148CD15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85240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71DEB-1DBA-42B6-B709-AB7DE68C8F01}" type="datetimeFigureOut">
              <a:rPr lang="ru-RU" smtClean="0"/>
              <a:pPr/>
              <a:t>03.03.2019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CFB56-5EBE-40E2-AC50-73AE148CD15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11636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71DEB-1DBA-42B6-B709-AB7DE68C8F01}" type="datetimeFigureOut">
              <a:rPr lang="ru-RU" smtClean="0"/>
              <a:pPr/>
              <a:t>03.03.2019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CFB56-5EBE-40E2-AC50-73AE148CD15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93700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71DEB-1DBA-42B6-B709-AB7DE68C8F01}" type="datetimeFigureOut">
              <a:rPr lang="ru-RU" smtClean="0"/>
              <a:pPr/>
              <a:t>03.03.2019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CFB56-5EBE-40E2-AC50-73AE148CD1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42205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71DEB-1DBA-42B6-B709-AB7DE68C8F01}" type="datetimeFigureOut">
              <a:rPr lang="ru-RU" smtClean="0"/>
              <a:pPr/>
              <a:t>03.03.2019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CFB56-5EBE-40E2-AC50-73AE148CD15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3477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71DEB-1DBA-42B6-B709-AB7DE68C8F01}" type="datetimeFigureOut">
              <a:rPr lang="ru-RU" smtClean="0"/>
              <a:pPr/>
              <a:t>03.03.2019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CFB56-5EBE-40E2-AC50-73AE148CD1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013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71DEB-1DBA-42B6-B709-AB7DE68C8F01}" type="datetimeFigureOut">
              <a:rPr lang="ru-RU" smtClean="0"/>
              <a:pPr/>
              <a:t>03.03.2019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CFB56-5EBE-40E2-AC50-73AE148CD15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39219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71DEB-1DBA-42B6-B709-AB7DE68C8F01}" type="datetimeFigureOut">
              <a:rPr lang="ru-RU" smtClean="0"/>
              <a:pPr/>
              <a:t>03.03.2019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CFB56-5EBE-40E2-AC50-73AE148CD15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7909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71DEB-1DBA-42B6-B709-AB7DE68C8F01}" type="datetimeFigureOut">
              <a:rPr lang="ru-RU" smtClean="0"/>
              <a:pPr/>
              <a:t>03.03.2019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CFB56-5EBE-40E2-AC50-73AE148CD1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837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71DEB-1DBA-42B6-B709-AB7DE68C8F01}" type="datetimeFigureOut">
              <a:rPr lang="ru-RU" smtClean="0"/>
              <a:pPr/>
              <a:t>03.03.2019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CFB56-5EBE-40E2-AC50-73AE148CD156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7375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71DEB-1DBA-42B6-B709-AB7DE68C8F01}" type="datetimeFigureOut">
              <a:rPr lang="ru-RU" smtClean="0"/>
              <a:pPr/>
              <a:t>03.03.2019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ECFB56-5EBE-40E2-AC50-73AE148CD1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4875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A371DEB-1DBA-42B6-B709-AB7DE68C8F01}" type="datetimeFigureOut">
              <a:rPr lang="ru-RU" smtClean="0"/>
              <a:pPr/>
              <a:t>03.03.2019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3ECFB56-5EBE-40E2-AC50-73AE148CD1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63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  <p:sldLayoutId id="214748372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8890" y="1815354"/>
            <a:ext cx="9601196" cy="295835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«Имя существительное. Закрепление знаний»</a:t>
            </a:r>
            <a:br>
              <a:rPr lang="ru-RU" b="1" dirty="0" smtClean="0"/>
            </a:br>
            <a:r>
              <a:rPr lang="ru-RU" b="1" dirty="0" smtClean="0"/>
              <a:t>урок в 6 классе</a:t>
            </a:r>
            <a:br>
              <a:rPr lang="ru-RU" b="1" dirty="0" smtClean="0"/>
            </a:br>
            <a:r>
              <a:rPr lang="ru-RU" sz="4000" b="1" dirty="0" smtClean="0"/>
              <a:t>Учитель русского языка и чтения</a:t>
            </a:r>
            <a:br>
              <a:rPr lang="ru-RU" sz="4000" b="1" dirty="0" smtClean="0"/>
            </a:br>
            <a:r>
              <a:rPr lang="ru-RU" sz="4000" b="1" dirty="0" smtClean="0"/>
              <a:t>Кузнецова М.О.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4195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4294967295"/>
          </p:nvPr>
        </p:nvSpPr>
        <p:spPr>
          <a:xfrm>
            <a:off x="854765" y="1129679"/>
            <a:ext cx="10465905" cy="415793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собака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шарик, машина, река.</a:t>
            </a:r>
          </a:p>
          <a:p>
            <a:pPr>
              <a:buFont typeface="Wingdings" panose="05000000000000000000" pitchFamily="2" charset="2"/>
              <a:buChar char="ü"/>
            </a:pPr>
            <a:endParaRPr lang="ru-RU" sz="4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Щелково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Шарик, 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Иванов, </a:t>
            </a:r>
            <a:r>
              <a:rPr lang="ru-RU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Клязьма</a:t>
            </a:r>
            <a:r>
              <a:rPr lang="ru-RU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642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4294967295"/>
          </p:nvPr>
        </p:nvSpPr>
        <p:spPr>
          <a:xfrm>
            <a:off x="1848678" y="1129679"/>
            <a:ext cx="8994914" cy="41579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6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имена собственные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6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нарицательные</a:t>
            </a:r>
            <a:endParaRPr lang="ru-RU" sz="6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09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2096" y="842739"/>
            <a:ext cx="9254784" cy="4854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72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4294967295"/>
          </p:nvPr>
        </p:nvSpPr>
        <p:spPr>
          <a:xfrm>
            <a:off x="1848678" y="1129679"/>
            <a:ext cx="8994914" cy="41579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279" y="914400"/>
            <a:ext cx="10603620" cy="513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7770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4294967295"/>
          </p:nvPr>
        </p:nvSpPr>
        <p:spPr>
          <a:xfrm>
            <a:off x="1848678" y="1129679"/>
            <a:ext cx="8994914" cy="4157938"/>
          </a:xfrm>
        </p:spPr>
        <p:txBody>
          <a:bodyPr>
            <a:normAutofit fontScale="92500" lnSpcReduction="20000"/>
          </a:bodyPr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Имя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сущ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ствит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льн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ое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часть речи, которая отвечает на вопросы </a:t>
            </a:r>
            <a:r>
              <a:rPr 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кто? 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что?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обозначает 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</a:t>
            </a: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дмет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бывает одушевленное/ неодушевленное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обственное или нарицательное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единственного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множественного числа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трех родов: женского, мужского, среднего.</a:t>
            </a:r>
          </a:p>
          <a:p>
            <a:pPr marL="0" indent="0" algn="ctr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992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4294967295"/>
          </p:nvPr>
        </p:nvSpPr>
        <p:spPr>
          <a:xfrm>
            <a:off x="1848678" y="1129679"/>
            <a:ext cx="8994914" cy="41579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СМЕКАЛКА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ПАМЯТЬ</a:t>
            </a:r>
          </a:p>
          <a:p>
            <a:pPr marL="742950" indent="-742950">
              <a:buFont typeface="+mj-lt"/>
              <a:buAutoNum type="arabicPeriod"/>
            </a:pPr>
            <a: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МЫШЛЕНИЕ</a:t>
            </a:r>
          </a:p>
          <a:p>
            <a:pPr marL="0" indent="0" algn="ctr">
              <a:buNone/>
            </a:pPr>
            <a:endParaRPr lang="ru-RU" sz="4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2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4294967295"/>
          </p:nvPr>
        </p:nvSpPr>
        <p:spPr>
          <a:xfrm>
            <a:off x="1848678" y="1129679"/>
            <a:ext cx="8994914" cy="41579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</a:t>
            </a:r>
          </a:p>
          <a:p>
            <a:pPr marL="0" indent="0" algn="ctr">
              <a:buNone/>
            </a:pPr>
            <a: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ВСЕМ</a:t>
            </a:r>
          </a:p>
          <a:p>
            <a:pPr marL="0" indent="0" algn="ctr">
              <a:buNone/>
            </a:pPr>
            <a: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ДЕТЕКТИВАМ</a:t>
            </a:r>
          </a:p>
          <a:p>
            <a:pPr marL="0" indent="0" algn="ctr">
              <a:buNone/>
            </a:pPr>
            <a: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РАБОТУ!</a:t>
            </a:r>
          </a:p>
        </p:txBody>
      </p:sp>
    </p:spTree>
    <p:extLst>
      <p:ext uri="{BB962C8B-B14F-4D97-AF65-F5344CB8AC3E}">
        <p14:creationId xmlns:p14="http://schemas.microsoft.com/office/powerpoint/2010/main" val="370691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8026" y="2020389"/>
            <a:ext cx="5625644" cy="384918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85704" y="851152"/>
            <a:ext cx="1082059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Детективное агентство</a:t>
            </a:r>
            <a:endParaRPr lang="ru-RU" sz="8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9930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523" y="1162877"/>
            <a:ext cx="4273826" cy="3925957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880113" y="889843"/>
            <a:ext cx="6480313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Детектив – это человек, занимающийся расследованием преступлений, сыщик.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61014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3"/>
          <p:cNvSpPr txBox="1">
            <a:spLocks/>
          </p:cNvSpPr>
          <p:nvPr/>
        </p:nvSpPr>
        <p:spPr>
          <a:xfrm>
            <a:off x="2375453" y="665922"/>
            <a:ext cx="7205869" cy="51285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Объект 3"/>
          <p:cNvSpPr txBox="1">
            <a:spLocks/>
          </p:cNvSpPr>
          <p:nvPr/>
        </p:nvSpPr>
        <p:spPr>
          <a:xfrm>
            <a:off x="2126975" y="974035"/>
            <a:ext cx="8358808" cy="476719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endParaRPr lang="ru-RU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сладкий </a:t>
            </a:r>
            <a:r>
              <a: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на вкус, белый по </a:t>
            </a:r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цвету</a:t>
            </a:r>
            <a:r>
              <a:rPr lang="ru-RU" sz="4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животное</a:t>
            </a:r>
            <a:r>
              <a: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верный друг </a:t>
            </a:r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человека;</a:t>
            </a:r>
            <a:r>
              <a: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пятый день </a:t>
            </a:r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недели;</a:t>
            </a:r>
            <a:r>
              <a: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 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обувь для дождливой </a:t>
            </a:r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погоды</a:t>
            </a:r>
            <a:r>
              <a:rPr lang="ru-RU" sz="40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;</a:t>
            </a:r>
            <a:endParaRPr lang="ru-RU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третий месяц </a:t>
            </a:r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зимы</a:t>
            </a:r>
            <a:r>
              <a:rPr lang="ru-RU" sz="40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;</a:t>
            </a:r>
            <a:endParaRPr lang="ru-RU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ru-RU" sz="40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сосуд для питья </a:t>
            </a:r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воды</a:t>
            </a:r>
            <a:r>
              <a:rPr lang="ru-RU" sz="40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  <a:endParaRPr lang="ru-RU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ru-RU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99625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4294967295"/>
          </p:nvPr>
        </p:nvSpPr>
        <p:spPr>
          <a:xfrm>
            <a:off x="4731026" y="944217"/>
            <a:ext cx="7205869" cy="5128592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sz="101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Сахар</a:t>
            </a:r>
          </a:p>
          <a:p>
            <a:pPr marL="0" indent="0">
              <a:buNone/>
            </a:pPr>
            <a:r>
              <a:rPr lang="ru-RU" sz="101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Собака</a:t>
            </a:r>
          </a:p>
          <a:p>
            <a:pPr marL="0" indent="0">
              <a:buNone/>
            </a:pPr>
            <a:r>
              <a:rPr lang="ru-RU" sz="101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Пятница</a:t>
            </a:r>
          </a:p>
          <a:p>
            <a:pPr marL="0" indent="0">
              <a:buNone/>
            </a:pPr>
            <a:r>
              <a:rPr lang="ru-RU" sz="101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Сапоги</a:t>
            </a:r>
          </a:p>
          <a:p>
            <a:pPr marL="0" indent="0">
              <a:buNone/>
            </a:pPr>
            <a:r>
              <a:rPr lang="ru-RU" sz="101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Февраль</a:t>
            </a:r>
          </a:p>
          <a:p>
            <a:pPr marL="0" indent="0">
              <a:buNone/>
            </a:pPr>
            <a:r>
              <a:rPr lang="ru-RU" sz="10100" b="1" dirty="0" smtClean="0">
                <a:ln w="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Стакан</a:t>
            </a:r>
          </a:p>
          <a:p>
            <a:endParaRPr lang="ru-RU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236086" y="1824336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1165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 txBox="1">
            <a:spLocks/>
          </p:cNvSpPr>
          <p:nvPr/>
        </p:nvSpPr>
        <p:spPr>
          <a:xfrm>
            <a:off x="1858618" y="1083365"/>
            <a:ext cx="6380921" cy="46912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070" y="1242390"/>
            <a:ext cx="8458200" cy="464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714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4294967295"/>
          </p:nvPr>
        </p:nvSpPr>
        <p:spPr>
          <a:xfrm>
            <a:off x="2216426" y="1129679"/>
            <a:ext cx="2882348" cy="330993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КТО?</a:t>
            </a:r>
            <a:r>
              <a:rPr lang="ru-RU" sz="4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4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собака</a:t>
            </a:r>
          </a:p>
          <a:p>
            <a:pPr marL="0" indent="0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повар</a:t>
            </a:r>
          </a:p>
          <a:p>
            <a:pPr marL="0" indent="0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</a:t>
            </a:r>
          </a:p>
          <a:p>
            <a:pPr marL="0" indent="0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бабушка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7" name="Объект 3"/>
          <p:cNvSpPr txBox="1">
            <a:spLocks/>
          </p:cNvSpPr>
          <p:nvPr/>
        </p:nvSpPr>
        <p:spPr>
          <a:xfrm>
            <a:off x="6632713" y="1202566"/>
            <a:ext cx="2660374" cy="330993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ЧТО?</a:t>
            </a:r>
          </a:p>
          <a:p>
            <a:pPr marL="0" indent="0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школа</a:t>
            </a:r>
          </a:p>
          <a:p>
            <a:pPr marL="0" indent="0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лодка </a:t>
            </a:r>
          </a:p>
          <a:p>
            <a:pPr marL="0" indent="0"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арта</a:t>
            </a:r>
          </a:p>
          <a:p>
            <a:pPr marL="0" indent="0"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класс</a:t>
            </a:r>
          </a:p>
        </p:txBody>
      </p:sp>
    </p:spTree>
    <p:extLst>
      <p:ext uri="{BB962C8B-B14F-4D97-AF65-F5344CB8AC3E}">
        <p14:creationId xmlns:p14="http://schemas.microsoft.com/office/powerpoint/2010/main" val="383088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4294967295"/>
          </p:nvPr>
        </p:nvSpPr>
        <p:spPr>
          <a:xfrm>
            <a:off x="1848679" y="1129679"/>
            <a:ext cx="8010938" cy="415793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just">
              <a:buFont typeface="Wingdings" panose="05000000000000000000" pitchFamily="2" charset="2"/>
              <a:buChar char="v"/>
            </a:pPr>
            <a:r>
              <a:rPr lang="ru-RU" sz="7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Одушевленные</a:t>
            </a:r>
          </a:p>
          <a:p>
            <a:pPr marL="0" indent="0" algn="just">
              <a:buNone/>
            </a:pPr>
            <a:endParaRPr lang="ru-RU" sz="72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7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Неодушевленные</a:t>
            </a:r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4580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half" idx="4294967295"/>
          </p:nvPr>
        </p:nvSpPr>
        <p:spPr>
          <a:xfrm>
            <a:off x="854765" y="1129679"/>
            <a:ext cx="10088217" cy="4157938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4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6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Единственное </a:t>
            </a:r>
            <a:r>
              <a:rPr lang="ru-RU" sz="6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число(один)</a:t>
            </a:r>
          </a:p>
          <a:p>
            <a:pPr marL="0" indent="0">
              <a:buNone/>
            </a:pPr>
            <a:endParaRPr lang="ru-RU" sz="64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ru-RU" sz="6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Множественное число (два и более)</a:t>
            </a:r>
            <a:endParaRPr lang="ru-RU" sz="6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8022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137</TotalTime>
  <Words>135</Words>
  <Application>Microsoft Office PowerPoint</Application>
  <PresentationFormat>Широкоэкранный</PresentationFormat>
  <Paragraphs>56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Garamond</vt:lpstr>
      <vt:lpstr>Times New Roman</vt:lpstr>
      <vt:lpstr>Wingdings</vt:lpstr>
      <vt:lpstr>Натуральные материалы</vt:lpstr>
      <vt:lpstr> «Имя существительное. Закрепление знаний» урок в 6 классе Учитель русского языка и чтения Кузнецова М.О.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Марина Кузнецова</dc:creator>
  <cp:lastModifiedBy>Марина Кузнецова</cp:lastModifiedBy>
  <cp:revision>16</cp:revision>
  <dcterms:created xsi:type="dcterms:W3CDTF">2019-02-04T21:04:16Z</dcterms:created>
  <dcterms:modified xsi:type="dcterms:W3CDTF">2019-03-03T11:18:57Z</dcterms:modified>
</cp:coreProperties>
</file>