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72" r:id="rId6"/>
    <p:sldId id="273" r:id="rId7"/>
    <p:sldId id="266" r:id="rId8"/>
    <p:sldId id="275" r:id="rId9"/>
    <p:sldId id="274" r:id="rId10"/>
    <p:sldId id="278" r:id="rId11"/>
    <p:sldId id="276" r:id="rId12"/>
    <p:sldId id="279" r:id="rId13"/>
    <p:sldId id="280" r:id="rId14"/>
    <p:sldId id="263" r:id="rId15"/>
    <p:sldId id="262" r:id="rId16"/>
    <p:sldId id="257" r:id="rId17"/>
    <p:sldId id="259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918648" cy="2088231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Лекция №3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Тема : Закономерности наследования признаков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352928" cy="403244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Вопросы: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 1.Открытие Г. Менделем Законов независимого наследования</a:t>
            </a:r>
          </a:p>
          <a:p>
            <a:pPr lvl="1" algn="l"/>
            <a:r>
              <a:rPr lang="ru-RU" dirty="0" smtClean="0">
                <a:solidFill>
                  <a:schemeClr val="tx1"/>
                </a:solidFill>
              </a:rPr>
              <a:t>1.1.Аллельные </a:t>
            </a:r>
            <a:r>
              <a:rPr lang="ru-RU" dirty="0">
                <a:solidFill>
                  <a:schemeClr val="tx1"/>
                </a:solidFill>
              </a:rPr>
              <a:t>и неаллельные гены</a:t>
            </a:r>
          </a:p>
          <a:p>
            <a:pPr lvl="1" algn="l"/>
            <a:r>
              <a:rPr lang="ru-RU" dirty="0" smtClean="0">
                <a:solidFill>
                  <a:schemeClr val="tx1"/>
                </a:solidFill>
              </a:rPr>
              <a:t>1.2.Законы </a:t>
            </a:r>
            <a:r>
              <a:rPr lang="ru-RU" dirty="0">
                <a:solidFill>
                  <a:schemeClr val="tx1"/>
                </a:solidFill>
              </a:rPr>
              <a:t>Менделя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2.Монотонное </a:t>
            </a:r>
            <a:r>
              <a:rPr lang="ru-RU" dirty="0">
                <a:solidFill>
                  <a:schemeClr val="tx1"/>
                </a:solidFill>
              </a:rPr>
              <a:t>наследование как механизм передачи потомству качественных характеристик</a:t>
            </a:r>
            <a:endParaRPr lang="ru-RU" sz="2400" dirty="0">
              <a:solidFill>
                <a:schemeClr val="tx1"/>
              </a:solidFill>
            </a:endParaRP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3.Типы </a:t>
            </a:r>
            <a:r>
              <a:rPr lang="ru-RU" dirty="0">
                <a:solidFill>
                  <a:schemeClr val="tx1"/>
                </a:solidFill>
              </a:rPr>
              <a:t>наследования </a:t>
            </a:r>
            <a:r>
              <a:rPr lang="ru-RU" dirty="0" err="1">
                <a:solidFill>
                  <a:schemeClr val="tx1"/>
                </a:solidFill>
              </a:rPr>
              <a:t>менделируюших</a:t>
            </a:r>
            <a:r>
              <a:rPr lang="ru-RU" dirty="0">
                <a:solidFill>
                  <a:schemeClr val="tx1"/>
                </a:solidFill>
              </a:rPr>
              <a:t> признаков у человека</a:t>
            </a:r>
            <a:endParaRPr lang="ru-RU" sz="2400" dirty="0">
              <a:solidFill>
                <a:schemeClr val="tx1"/>
              </a:solidFill>
            </a:endParaRP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4.Генотип</a:t>
            </a:r>
            <a:r>
              <a:rPr lang="ru-RU" dirty="0">
                <a:solidFill>
                  <a:schemeClr val="tx1"/>
                </a:solidFill>
              </a:rPr>
              <a:t>. Фенотип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7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К\Desktop\0009-009-Pervyj-zakon-mende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9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К\Desktop\0012-012-II-j-zakon-G.Mende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6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ПК\Desktop\0013-013-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242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ПК\Desktop\0014-014-III-zakon-G.Mendelja-Zakon-nezavisimogo-nasledovanija-prizna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8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К\Desktop\0003-003-Digibridnoe-skreschi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7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Дигибридное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скрещивание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К\Desktop\0004-004-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04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Desktop\0005-005-Vtoroe-pokol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73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К\Desktop\0006-006-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Типы взаимодействия неаллельных генов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Комплементарность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тип взаимодействия, при котором за формирование признака отвечают несколько неаллельных генов, когда разное сочетание доминантных и рецессивных аллелей в их парах изменяет фенотипическое проявление признаков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C:\Users\ПК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70567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Типы взаимодействия неаллельных генов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Эпистаз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-это такой тип взаимодействия неаллельных генов, при котором одна пара аллельных генов подавляет действие другой Различают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доминантный и рецессивный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эпистаз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ПК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6984776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0001-001-Gregor-Mendel-1822-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21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Типы взаимодействия неаллельных генов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Полимерия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совместное действие нескольких пар неаллельных генов, одинаково влияющих на формирование одного признака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(зависит от числа доминантных аллелей) Наследуются признаки, которые можно выразить количественно ( цвет волос, кожи, рост и т.д.)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F2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ПК\Desktop\Наследование-окраски-у-нор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7048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0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Типы наследования </a:t>
            </a:r>
            <a:r>
              <a:rPr lang="ru-RU" sz="2400" u="sng" dirty="0" err="1" smtClean="0">
                <a:latin typeface="Times New Roman" pitchFamily="18" charset="0"/>
                <a:cs typeface="Times New Roman" pitchFamily="18" charset="0"/>
              </a:rPr>
              <a:t>менделирующих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признаков у человека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1.Аутосомно-доминантный тип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Признак является доминантным, соответственно проявляется как в гомозиготном, так и в гетерозиготном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состоянии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Ген расположен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аутосоме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поэтому и мужчины и жен­щины могут иметь данный признак с одинаковой веро­ятностью.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Наследование заболевания потомством от больного че­ловеку обычно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50%.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Браки двух гетерозиготных носителей аномального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аутосомно-доминантного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гена встречаются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редко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Характерна неполная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пенетрантность.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Пенетрантность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частота проявления гена у носителей данного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гена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Варьирующая экспрессивность.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Экспрессивность 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это количественная характеристика степени выраженности признака, а в случае заболевания она выражает степень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тяжести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течения.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Различный возраст начала заболевания</a:t>
            </a:r>
            <a:r>
              <a:rPr lang="ru-RU" sz="1800" dirty="0"/>
              <a:t>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2.Аутосомно-рецессивный тип наследования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Ген расположен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аутосоме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следовательно, мужчины и женщины могут иметь данный признак с одинаковой вероятностью.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Действие аутосомно-рецессивного гена реализуется во внешнем признаке, только если он находится в гомози­готном состоянии. При этом на матрице такого гена либо совсем не образуется белок, либо этот полипептид не в состоянии осуществлять свои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функции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большинстве случаев рождение ребенка с аутосомно-рецессивным заболеванием происходит от здоровых ро­дителей, если они оба являются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гетерозиготными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носи­телями аномального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гена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Дети с аутосомно-рецессивными заболеваниями чаще ре­гистрируются в семьях, в которых родители состоят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родственном браке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браке пациента с аутосомно-рецессивным заболеванием со здоровым человеком, который не является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родственником, все дети обычно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здоровы.А</a:t>
            </a:r>
            <a:r>
              <a:rPr lang="ru-RU" sz="2200" u="sng" dirty="0" err="1" smtClean="0">
                <a:latin typeface="Times New Roman" pitchFamily="18" charset="0"/>
                <a:cs typeface="Times New Roman" pitchFamily="18" charset="0"/>
              </a:rPr>
              <a:t>утосомно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-рецессивный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ген может передаваться во многих поколениях, не проявляясь во внешнем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признаке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Крайне редко встречаются браки двух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гомозигот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 одно­му аутосомно-рецессивному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аллелю</a:t>
            </a:r>
            <a:r>
              <a:rPr lang="ru-RU" sz="2200" dirty="0"/>
              <a:t>. </a:t>
            </a:r>
            <a:r>
              <a:rPr lang="ru-RU" sz="2200" dirty="0" smtClean="0"/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пораженные дети)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Иногда возможны браки между гомозиготным и гетеро­зиготным носителями одного аномального гена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.(50% больных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псевдодоминирование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Наследование, сцепленное  с полом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-хромосома содержит 19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генов,Х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-хромосома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включает более 400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генов</a:t>
            </a:r>
          </a:p>
          <a:p>
            <a:pPr marL="0" indent="0" algn="ctr">
              <a:buNone/>
            </a:pP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Х-сцепленный рецессивный тип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наследования: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1.Рецессивный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патологический ген расположен в Х-хромосоме. В такой ситуации больными,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являются только мужчины, так как они имеют только одну Х-хромосому и оказываются гемизиготными аномальному гену.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женщина, являющаяся гетерозиготным носителем аномального гена, вступает в брак со здоровым мужчиной, то половина ее сыновей будут больны, а половине дочерей окажутся тоже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гетерозиготами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больного мужчины и женщины, не имеющей аномального гена, все дети будут здоровы, но дочери станут носительницами, так как от своего отца они обязательна унаследуют его Х-хромосому. Сыновья этого мужчины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,получая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него только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-хромосому, не будут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иметь данного заболевания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Рождение больной девочки возможно в случае заболева­ния отца и гетерозиготного носительства соответствую­щего аномального гена у матери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Сцепленный с Х-хромосомой доминантный тип наследо­вания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этом случае аномальный ген также расположен в Х-хромосоме, но является доминантным. Следовательно, па­тологическое состояние, которое он вызывает, проявля­ется не только у гемизиготных мужчин, но и у гетерози­готных женщин и передается из поколения в поколение.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Единственное отличие от аутосомно-доминантного типа наследования выявляется при анализе потомства боль­ного отца. В таких семьях все дочери имеют соответству­ющее заболевание, так как обязательно получат от отца   Х-хромосому, содержащую аномальный ген. В то же время все сыновья будут здоровы, поскольку унаследуют только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-хромосому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в семье больна мать, то заболевание обнаружива­ется у 50% детей независимо от их пола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патологических состояниях, передающихся в соответствии с Х-сцепленным доминантным типом наследования, мужчины часто имеют более тяжелое нарушение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состояния здоровья, так как у них отсутствует компенси­рующее влияние нормального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аллеля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К\Desktop\0006-006-Gibridologicheskij-metod-mende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1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К\Desktop\0007-007-Mendel-vybiral-dlja-eksperimentov-organizmy-otnosjaschiesja-k-chist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96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ПК\Desktop\0017-017-V-genetike-priznaki-organizma-oboznachajut-bukvami-latinskogo-alfav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07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К\Desktop\0008-008-Geneticheskie-simvo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67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ПК\Desktop\0007-007-Monogibridnoe-skreschi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4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К\Desktop\0010-010-I-j-zakon-G.Mendel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2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К\Desktop\0011-011-K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29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154</TotalTime>
  <Words>693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Лекция №3 Тема : Закономерности наследования признаков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Дигибридное скрещивание</vt:lpstr>
      <vt:lpstr>Презентация PowerPoint</vt:lpstr>
      <vt:lpstr>Презентация PowerPoint</vt:lpstr>
      <vt:lpstr>Типы взаимодействия неаллельных генов</vt:lpstr>
      <vt:lpstr>Типы взаимодействия неаллельных генов</vt:lpstr>
      <vt:lpstr>Типы взаимодействия неаллельных генов</vt:lpstr>
      <vt:lpstr>Типы наследования менделирующих признаков у человека</vt:lpstr>
      <vt:lpstr>2.Аутосомно-рецессивный тип наследования</vt:lpstr>
      <vt:lpstr>Наследование, сцепленное  с полом</vt:lpstr>
      <vt:lpstr>Сцепленный с Х-хромосомой доминантный тип наследо­вания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№3 Тема : Закономерности наследования признаков </dc:title>
  <dc:creator>ПК</dc:creator>
  <cp:lastModifiedBy>ПК</cp:lastModifiedBy>
  <cp:revision>14</cp:revision>
  <dcterms:created xsi:type="dcterms:W3CDTF">2012-10-23T16:46:13Z</dcterms:created>
  <dcterms:modified xsi:type="dcterms:W3CDTF">2012-10-23T19:31:20Z</dcterms:modified>
</cp:coreProperties>
</file>