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74" r:id="rId6"/>
    <p:sldId id="261" r:id="rId7"/>
    <p:sldId id="275" r:id="rId8"/>
    <p:sldId id="263" r:id="rId9"/>
    <p:sldId id="267" r:id="rId10"/>
    <p:sldId id="266" r:id="rId11"/>
    <p:sldId id="265" r:id="rId12"/>
    <p:sldId id="268" r:id="rId13"/>
    <p:sldId id="276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FC58-3672-4F19-A879-F493265D189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EF70-1706-4F2B-B1ED-88C0D2C6A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FC58-3672-4F19-A879-F493265D189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EF70-1706-4F2B-B1ED-88C0D2C6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FC58-3672-4F19-A879-F493265D189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EF70-1706-4F2B-B1ED-88C0D2C6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FC58-3672-4F19-A879-F493265D189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EF70-1706-4F2B-B1ED-88C0D2C6A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FC58-3672-4F19-A879-F493265D189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EF70-1706-4F2B-B1ED-88C0D2C6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FC58-3672-4F19-A879-F493265D189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EF70-1706-4F2B-B1ED-88C0D2C6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FC58-3672-4F19-A879-F493265D189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EF70-1706-4F2B-B1ED-88C0D2C6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FC58-3672-4F19-A879-F493265D189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EF70-1706-4F2B-B1ED-88C0D2C6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FC58-3672-4F19-A879-F493265D189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EF70-1706-4F2B-B1ED-88C0D2C6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FC58-3672-4F19-A879-F493265D189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EF70-1706-4F2B-B1ED-88C0D2C6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FC58-3672-4F19-A879-F493265D189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EF70-1706-4F2B-B1ED-88C0D2C6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692FC58-3672-4F19-A879-F493265D189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CABEF70-1706-4F2B-B1ED-88C0D2C6A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0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0.jpeg"/><Relationship Id="rId5" Type="http://schemas.openxmlformats.org/officeDocument/2006/relationships/image" Target="../media/image12.jpeg"/><Relationship Id="rId10" Type="http://schemas.openxmlformats.org/officeDocument/2006/relationships/image" Target="../media/image19.jpeg"/><Relationship Id="rId4" Type="http://schemas.openxmlformats.org/officeDocument/2006/relationships/image" Target="../media/image10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1628800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Cookery competition</a:t>
            </a:r>
            <a:endParaRPr lang="ru-RU" sz="96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6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029200"/>
            <a:ext cx="2257690" cy="15914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99833"/>
            <a:ext cx="3024209" cy="1428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652" y="3429000"/>
            <a:ext cx="2152650" cy="15121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910" y="3429000"/>
            <a:ext cx="2137914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6652" y="4941168"/>
            <a:ext cx="1850358" cy="16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98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Cross-word….</a:t>
            </a:r>
            <a:endParaRPr lang="ru-RU" sz="8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98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4800" cy="321471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MAKING SANDWICHES</a:t>
            </a:r>
            <a:r>
              <a:rPr lang="en-US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…..</a:t>
            </a:r>
            <a:br>
              <a:rPr lang="en-US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10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583122"/>
          </a:xfrm>
        </p:spPr>
        <p:txBody>
          <a:bodyPr/>
          <a:lstStyle/>
          <a:p>
            <a:r>
              <a:rPr lang="en-US" sz="5400" b="1" dirty="0" smtClean="0"/>
              <a:t>And now</a:t>
            </a:r>
            <a:r>
              <a:rPr lang="en-US" sz="5400" b="1" dirty="0" smtClean="0"/>
              <a:t>, we are going to  prepare the sandwiches. Let`s read the recipe and follow it</a:t>
            </a:r>
            <a:r>
              <a:rPr lang="ru-RU" sz="5400" b="1" dirty="0" smtClean="0"/>
              <a:t>!</a:t>
            </a:r>
            <a:endParaRPr lang="ru-RU" sz="5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99"/>
            <a:ext cx="9144000" cy="6786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48680"/>
            <a:ext cx="7992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1.Put some lettuce on the first slice of bread.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2.Cut the cheese into slices.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3.First put some butter on the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bread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4.And now it`s </a:t>
            </a:r>
            <a:r>
              <a:rPr lang="en-US" sz="2800" b="1" dirty="0" smtClean="0"/>
              <a:t>ready-the Top Show </a:t>
            </a:r>
            <a:r>
              <a:rPr lang="en-US" sz="2800" b="1" dirty="0" smtClean="0">
                <a:solidFill>
                  <a:srgbClr val="FF0000"/>
                </a:solidFill>
              </a:rPr>
              <a:t>sandwich!!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5. You need </a:t>
            </a:r>
            <a:r>
              <a:rPr lang="en-US" sz="2800" b="1" dirty="0" smtClean="0"/>
              <a:t>bread, butter</a:t>
            </a:r>
            <a:r>
              <a:rPr lang="en-US" sz="2800" b="1" dirty="0" smtClean="0">
                <a:solidFill>
                  <a:srgbClr val="FF0000"/>
                </a:solidFill>
              </a:rPr>
              <a:t> ,lettuce , tomato, cheese and </a:t>
            </a:r>
            <a:r>
              <a:rPr lang="en-US" sz="2800" b="1" dirty="0" smtClean="0"/>
              <a:t>prawns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6.Put the </a:t>
            </a:r>
            <a:r>
              <a:rPr lang="en-US" sz="2800" b="1" dirty="0" smtClean="0"/>
              <a:t>prawns on the </a:t>
            </a:r>
            <a:r>
              <a:rPr lang="en-US" sz="2800" b="1" dirty="0" smtClean="0">
                <a:solidFill>
                  <a:srgbClr val="FF0000"/>
                </a:solidFill>
              </a:rPr>
              <a:t>chees.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7.Then put </a:t>
            </a:r>
            <a:r>
              <a:rPr lang="en-US" sz="2800" b="1" dirty="0" smtClean="0"/>
              <a:t>the second </a:t>
            </a:r>
            <a:r>
              <a:rPr lang="en-US" sz="2800" b="1" dirty="0" smtClean="0">
                <a:solidFill>
                  <a:srgbClr val="FF0000"/>
                </a:solidFill>
              </a:rPr>
              <a:t>slice of bread on the lettuce and </a:t>
            </a:r>
            <a:r>
              <a:rPr lang="en-US" sz="2800" b="1" dirty="0" smtClean="0"/>
              <a:t>tomato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8.Put the cheese on the bread.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9. Put the tomato on the lettuce.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10 Finally , put the third slice of bread on the top.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09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en-US" b="1" dirty="0" smtClean="0"/>
              <a:t>Russian meal vs British meal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5" y="1916832"/>
            <a:ext cx="3312368" cy="33123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9" y="1916832"/>
            <a:ext cx="3672408" cy="3240359"/>
          </a:xfrm>
        </p:spPr>
      </p:pic>
    </p:spTree>
    <p:extLst>
      <p:ext uri="{BB962C8B-B14F-4D97-AF65-F5344CB8AC3E}">
        <p14:creationId xmlns:p14="http://schemas.microsoft.com/office/powerpoint/2010/main" xmlns="" val="3342957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en-US" sz="4000" b="1" dirty="0" smtClean="0"/>
              <a:t>Traditional British food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1124744"/>
            <a:ext cx="2441823" cy="1589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124744"/>
            <a:ext cx="2121024" cy="1589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100" y="2714625"/>
            <a:ext cx="2401044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4143375"/>
            <a:ext cx="1760984" cy="17224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293096"/>
            <a:ext cx="2441823" cy="16065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3068960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Fish and chips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5365" y="4221087"/>
            <a:ext cx="1264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Turkey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95231" y="280735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Pudding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69938" y="5923692"/>
            <a:ext cx="669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Tea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62448" y="5949026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Sandwich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6063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en-US" sz="4000" b="1" dirty="0" smtClean="0"/>
              <a:t>Traditional Russian food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85874"/>
            <a:ext cx="2592288" cy="1783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285875"/>
            <a:ext cx="2520280" cy="1783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456" y="4311316"/>
            <a:ext cx="2513384" cy="1709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412" y="2420888"/>
            <a:ext cx="2543175" cy="1722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109" y="4311316"/>
            <a:ext cx="2539355" cy="17099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0770" y="4143375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Meat dumplings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25936" y="3095382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dirty="0" smtClean="0"/>
              <a:t>ancakes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8456" y="6021288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Kvass (rye beer)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98259" y="6119718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Borsch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2773" y="3077162"/>
            <a:ext cx="2655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	</a:t>
            </a:r>
            <a:r>
              <a:rPr lang="en-US" sz="2800" b="1" dirty="0"/>
              <a:t>buckwheat porridge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3227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370386"/>
          </a:xfrm>
        </p:spPr>
        <p:txBody>
          <a:bodyPr/>
          <a:lstStyle/>
          <a:p>
            <a:pPr algn="ctr"/>
            <a:r>
              <a:rPr lang="en-US" sz="6000" b="1" dirty="0" smtClean="0"/>
              <a:t>So, what food do you prefer?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8968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764704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Warming - up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38" y="2940606"/>
            <a:ext cx="6696745" cy="3416320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should name food one by one till another team cant continue…</a:t>
            </a:r>
            <a:endParaRPr lang="ru-RU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76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Complete….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DRINKS- tea,….</a:t>
            </a:r>
          </a:p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VEGETABLES- tomatoes,…</a:t>
            </a:r>
          </a:p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FRUITS-apples,…</a:t>
            </a:r>
          </a:p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FOOD-cheese,….</a:t>
            </a:r>
          </a:p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FOOD- soup,….</a:t>
            </a:r>
          </a:p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SWEET THINGS- chocolate….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117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ODD ONE OUT…</a:t>
            </a:r>
            <a:endParaRPr lang="ru-RU" sz="60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Bacon, beef, turkey, pork, lamb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Carrot, melon, onion, cabbage, cucumber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Lemonade, tea, sugar, coffee, mineral water, juice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Grapes, apple, pear, plum, ice- cream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Butter, milk, cheese, oil, </a:t>
            </a:r>
            <a:r>
              <a:rPr lang="en-US" sz="3200" b="1" dirty="0" err="1" smtClean="0">
                <a:solidFill>
                  <a:schemeClr val="bg1"/>
                </a:solidFill>
              </a:rPr>
              <a:t>youghurt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Cake, sweet, chocolate, jam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660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440114"/>
          </a:xfrm>
        </p:spPr>
        <p:txBody>
          <a:bodyPr/>
          <a:lstStyle/>
          <a:p>
            <a:r>
              <a:rPr lang="en-US" sz="6600" b="1" dirty="0" smtClean="0"/>
              <a:t>Look at the pictures…..</a:t>
            </a:r>
            <a:endParaRPr lang="ru-RU" sz="6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260648"/>
            <a:ext cx="214312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0450" y="5029200"/>
            <a:ext cx="2154820" cy="1556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652" y="260648"/>
            <a:ext cx="1857172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828469"/>
            <a:ext cx="2506216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827954"/>
            <a:ext cx="2496757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2162" y="260648"/>
            <a:ext cx="1538288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73531"/>
            <a:ext cx="2304256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029200"/>
            <a:ext cx="2257690" cy="15914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77126"/>
            <a:ext cx="2446015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99833"/>
            <a:ext cx="3024209" cy="1428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652" y="3429000"/>
            <a:ext cx="2152650" cy="15121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6282" y="3429000"/>
            <a:ext cx="1729391" cy="15121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910" y="3429000"/>
            <a:ext cx="2137914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6652" y="4941168"/>
            <a:ext cx="1850358" cy="16161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941168"/>
            <a:ext cx="1833584" cy="16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99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082924"/>
          </a:xfrm>
        </p:spPr>
        <p:txBody>
          <a:bodyPr/>
          <a:lstStyle/>
          <a:p>
            <a:r>
              <a:rPr lang="en-US" sz="6600" b="1" dirty="0" smtClean="0"/>
              <a:t>And now,</a:t>
            </a:r>
            <a:r>
              <a:rPr lang="ru-RU" sz="6600" b="1" dirty="0" smtClean="0"/>
              <a:t> </a:t>
            </a:r>
            <a:r>
              <a:rPr lang="en-US" sz="6600" b="1" dirty="0" smtClean="0"/>
              <a:t>name the missing ones</a:t>
            </a:r>
            <a:r>
              <a:rPr lang="ru-RU" sz="6600" b="1" dirty="0" smtClean="0"/>
              <a:t>!</a:t>
            </a:r>
            <a:endParaRPr lang="ru-RU" sz="6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260648"/>
            <a:ext cx="214312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0450" y="5029200"/>
            <a:ext cx="2154820" cy="1556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828469"/>
            <a:ext cx="2506216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2162" y="260648"/>
            <a:ext cx="1538288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73531"/>
            <a:ext cx="2304256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029200"/>
            <a:ext cx="2257690" cy="15914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77126"/>
            <a:ext cx="2446015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99833"/>
            <a:ext cx="3024209" cy="1428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652" y="3429000"/>
            <a:ext cx="2152650" cy="15121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6282" y="3429000"/>
            <a:ext cx="1729391" cy="15121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910" y="3429000"/>
            <a:ext cx="2137914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6652" y="4941168"/>
            <a:ext cx="1850358" cy="16161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941168"/>
            <a:ext cx="1833584" cy="16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00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260648"/>
            <a:ext cx="214312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0450" y="5029200"/>
            <a:ext cx="2154820" cy="1556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828469"/>
            <a:ext cx="2506216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2162" y="260648"/>
            <a:ext cx="1538288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5029200"/>
            <a:ext cx="2257690" cy="15914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77126"/>
            <a:ext cx="2446015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99833"/>
            <a:ext cx="3024209" cy="1428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652" y="3429000"/>
            <a:ext cx="2152650" cy="15121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910" y="3429000"/>
            <a:ext cx="2137914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6652" y="4941168"/>
            <a:ext cx="1850358" cy="16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98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175</TotalTime>
  <Words>268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Слайд 1</vt:lpstr>
      <vt:lpstr>Слайд 2</vt:lpstr>
      <vt:lpstr>Complete….</vt:lpstr>
      <vt:lpstr>ODD ONE OUT…</vt:lpstr>
      <vt:lpstr>Look at the pictures…..</vt:lpstr>
      <vt:lpstr>Слайд 6</vt:lpstr>
      <vt:lpstr>And now, name the missing ones!</vt:lpstr>
      <vt:lpstr>Слайд 8</vt:lpstr>
      <vt:lpstr>Слайд 9</vt:lpstr>
      <vt:lpstr>Слайд 10</vt:lpstr>
      <vt:lpstr>Cross-word….</vt:lpstr>
      <vt:lpstr>MAKING SANDWICHES….. </vt:lpstr>
      <vt:lpstr>And now, we are going to  prepare the sandwiches. Let`s read the recipe and follow it!</vt:lpstr>
      <vt:lpstr>Слайд 14</vt:lpstr>
      <vt:lpstr>Russian meal vs British meal</vt:lpstr>
      <vt:lpstr>Traditional British food</vt:lpstr>
      <vt:lpstr>Traditional Russian food</vt:lpstr>
      <vt:lpstr>So, what food do you prefer?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Ilushka</dc:creator>
  <cp:lastModifiedBy>user</cp:lastModifiedBy>
  <cp:revision>15</cp:revision>
  <dcterms:created xsi:type="dcterms:W3CDTF">2014-03-10T14:58:07Z</dcterms:created>
  <dcterms:modified xsi:type="dcterms:W3CDTF">2020-02-17T14:10:02Z</dcterms:modified>
</cp:coreProperties>
</file>