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1" r:id="rId4"/>
    <p:sldId id="263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A99CE-5934-4A90-A961-D77E9C31EF05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7DDA9-8C60-490C-BF71-3C434E911A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14488"/>
            <a:ext cx="8229600" cy="214314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Индивидуальное занятие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ФРС и ПСУР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Говори правильно.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____________а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Па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Читай слоги.</a:t>
            </a:r>
          </a:p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па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ма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по   мо</a:t>
            </a:r>
          </a:p>
          <a:p>
            <a:pPr algn="ctr">
              <a:buNone/>
            </a:pP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пу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му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пи   ми </a:t>
            </a:r>
          </a:p>
          <a:p>
            <a:pPr algn="ctr">
              <a:buNone/>
            </a:pP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апа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ама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опо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омо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упу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уму  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ипи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ими</a:t>
            </a:r>
          </a:p>
          <a:p>
            <a:pPr>
              <a:buNone/>
            </a:pP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Вставь звук П или М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орозно           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асмурно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п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ирожное        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ороженое      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              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по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огать           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одарки 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654032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Вставь слова в предложения.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86874" cy="557216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Мише  подарили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Мама приготовила                            со                       .                                                                                                  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Ребята  пили чай с                               и                             .  </a:t>
            </a:r>
            <a:endParaRPr lang="ru-RU" sz="2000" dirty="0" smtClean="0"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64291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2071678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что?                               с чем?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4500570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чем?                                           с чем?                                          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20130526000246RmK9.jpg"/>
          <p:cNvPicPr>
            <a:picLocks noChangeAspect="1"/>
          </p:cNvPicPr>
          <p:nvPr/>
        </p:nvPicPr>
        <p:blipFill>
          <a:blip r:embed="rId2" cstate="print"/>
          <a:srcRect l="13334" t="6447" r="11666"/>
          <a:stretch>
            <a:fillRect/>
          </a:stretch>
        </p:blipFill>
        <p:spPr>
          <a:xfrm>
            <a:off x="3214678" y="1214422"/>
            <a:ext cx="1500198" cy="928694"/>
          </a:xfrm>
          <a:prstGeom prst="rect">
            <a:avLst/>
          </a:prstGeom>
        </p:spPr>
      </p:pic>
      <p:pic>
        <p:nvPicPr>
          <p:cNvPr id="15" name="Рисунок 14" descr="pel.jpg"/>
          <p:cNvPicPr>
            <a:picLocks noChangeAspect="1"/>
          </p:cNvPicPr>
          <p:nvPr/>
        </p:nvPicPr>
        <p:blipFill>
          <a:blip r:embed="rId3" cstate="print"/>
          <a:srcRect l="15625" t="11304" r="12500"/>
          <a:stretch>
            <a:fillRect/>
          </a:stretch>
        </p:blipFill>
        <p:spPr>
          <a:xfrm>
            <a:off x="3786182" y="2500306"/>
            <a:ext cx="2214578" cy="1643074"/>
          </a:xfrm>
          <a:prstGeom prst="rect">
            <a:avLst/>
          </a:prstGeom>
        </p:spPr>
      </p:pic>
      <p:pic>
        <p:nvPicPr>
          <p:cNvPr id="16" name="Рисунок 15" descr="56e92ea51e5a5_1458122405.jpg"/>
          <p:cNvPicPr>
            <a:picLocks noChangeAspect="1"/>
          </p:cNvPicPr>
          <p:nvPr/>
        </p:nvPicPr>
        <p:blipFill>
          <a:blip r:embed="rId4"/>
          <a:srcRect l="5729" r="9635"/>
          <a:stretch>
            <a:fillRect/>
          </a:stretch>
        </p:blipFill>
        <p:spPr>
          <a:xfrm>
            <a:off x="6643702" y="2571744"/>
            <a:ext cx="1785950" cy="150019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57686" y="4143380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</a:t>
            </a:r>
            <a:r>
              <a:rPr lang="ru-RU" sz="2000" dirty="0" smtClean="0"/>
              <a:t>пельмени со сметаной</a:t>
            </a:r>
            <a:endParaRPr lang="ru-RU" dirty="0"/>
          </a:p>
        </p:txBody>
      </p:sp>
      <p:pic>
        <p:nvPicPr>
          <p:cNvPr id="14" name="Рисунок 13" descr="Plate_of_cooki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7554" y="4929198"/>
            <a:ext cx="2428892" cy="1643074"/>
          </a:xfrm>
          <a:prstGeom prst="rect">
            <a:avLst/>
          </a:prstGeom>
        </p:spPr>
      </p:pic>
      <p:pic>
        <p:nvPicPr>
          <p:cNvPr id="20" name="Рисунок 19" descr="144090243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5000636"/>
            <a:ext cx="2286016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Слушай внимательно.   </a:t>
            </a:r>
            <a:r>
              <a:rPr lang="ru-RU" sz="2000" b="1" dirty="0" smtClean="0">
                <a:solidFill>
                  <a:srgbClr val="0070C0"/>
                </a:solidFill>
              </a:rPr>
              <a:t>      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579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День рождения.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Сегодня у Миши день рождения.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Мама накрыла на стол.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Миша помогал маме.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гости  пришли ребята.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Они поздравили Мишу с днём рождения.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 принесли подарки: цветы, игрушки, книги.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Миша поблагодарил ребят.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Потом все пили чай с печеньем и конфетами.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Ответь на вопросы.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1.У кого день рождения?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2.Кто пришёл в гости к Мише?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3.Какие подарки принесли ребята?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214290"/>
            <a:ext cx="3429024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2285992"/>
            <a:ext cx="56436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 принесли подарки: цветы, игрушки, книги.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4429132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Миша помогал маме.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1500174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гости пришли ребята.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64291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Потом  все пили чай с печеньем и конфетами.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20" y="21429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Подбери картинки.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дети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5429264"/>
            <a:ext cx="1571636" cy="1285884"/>
          </a:xfrm>
          <a:prstGeom prst="rect">
            <a:avLst/>
          </a:prstGeom>
        </p:spPr>
      </p:pic>
      <p:pic>
        <p:nvPicPr>
          <p:cNvPr id="23" name="Содержимое 3" descr="15201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7356" y="5500702"/>
            <a:ext cx="1143008" cy="1214446"/>
          </a:xfrm>
          <a:prstGeom prst="rect">
            <a:avLst/>
          </a:prstGeom>
        </p:spPr>
      </p:pic>
      <p:pic>
        <p:nvPicPr>
          <p:cNvPr id="24" name="Рисунок 23" descr="9092f81fc9dcecfaf1ba0fa84db761ec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5429264"/>
            <a:ext cx="1785950" cy="1285884"/>
          </a:xfrm>
          <a:prstGeom prst="rect">
            <a:avLst/>
          </a:prstGeom>
        </p:spPr>
      </p:pic>
      <p:pic>
        <p:nvPicPr>
          <p:cNvPr id="25" name="Рисунок 24" descr="57770598_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86644" y="5429264"/>
            <a:ext cx="1701924" cy="1291398"/>
          </a:xfrm>
          <a:prstGeom prst="rect">
            <a:avLst/>
          </a:prstGeom>
        </p:spPr>
      </p:pic>
      <p:pic>
        <p:nvPicPr>
          <p:cNvPr id="27" name="Рисунок 26" descr="i.jpg"/>
          <p:cNvPicPr>
            <a:picLocks noChangeAspect="1"/>
          </p:cNvPicPr>
          <p:nvPr/>
        </p:nvPicPr>
        <p:blipFill>
          <a:blip r:embed="rId6"/>
          <a:srcRect t="8139"/>
          <a:stretch>
            <a:fillRect/>
          </a:stretch>
        </p:blipFill>
        <p:spPr>
          <a:xfrm>
            <a:off x="3286116" y="5429264"/>
            <a:ext cx="1857388" cy="1309689"/>
          </a:xfrm>
          <a:prstGeom prst="rect">
            <a:avLst/>
          </a:prstGeom>
        </p:spPr>
      </p:pic>
      <p:pic>
        <p:nvPicPr>
          <p:cNvPr id="12" name="Рисунок 11" descr="9092f81fc9dcecfaf1ba0fa84db761ec.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214290"/>
            <a:ext cx="2714644" cy="2071702"/>
          </a:xfrm>
          <a:prstGeom prst="rect">
            <a:avLst/>
          </a:prstGeom>
        </p:spPr>
      </p:pic>
      <p:pic>
        <p:nvPicPr>
          <p:cNvPr id="13" name="Рисунок 12" descr="дети (1).jpg"/>
          <p:cNvPicPr>
            <a:picLocks noChangeAspect="1"/>
          </p:cNvPicPr>
          <p:nvPr/>
        </p:nvPicPr>
        <p:blipFill>
          <a:blip r:embed="rId2"/>
          <a:srcRect t="8000" b="12000"/>
          <a:stretch>
            <a:fillRect/>
          </a:stretch>
        </p:blipFill>
        <p:spPr>
          <a:xfrm>
            <a:off x="3357554" y="1214422"/>
            <a:ext cx="2214578" cy="1785950"/>
          </a:xfrm>
          <a:prstGeom prst="rect">
            <a:avLst/>
          </a:prstGeom>
        </p:spPr>
      </p:pic>
      <p:pic>
        <p:nvPicPr>
          <p:cNvPr id="14" name="Содержимое 3" descr="152019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3571876"/>
            <a:ext cx="2000264" cy="1643074"/>
          </a:xfrm>
          <a:prstGeom prst="rect">
            <a:avLst/>
          </a:prstGeom>
        </p:spPr>
      </p:pic>
      <p:pic>
        <p:nvPicPr>
          <p:cNvPr id="17" name="Рисунок 16" descr="57770598_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2714620"/>
            <a:ext cx="2714644" cy="1791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154</Words>
  <Application>Microsoft Office PowerPoint</Application>
  <PresentationFormat>Экран (4:3)</PresentationFormat>
  <Paragraphs>52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Индивидуальное занятие  по ФРС и ПСУР 4 класс</vt:lpstr>
      <vt:lpstr> - Говори правильно.   </vt:lpstr>
      <vt:lpstr>- Вставь слова в предложения.</vt:lpstr>
      <vt:lpstr> - Слушай внимательно.                                     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Irinka</dc:creator>
  <cp:lastModifiedBy>Irinka</cp:lastModifiedBy>
  <cp:revision>40</cp:revision>
  <dcterms:created xsi:type="dcterms:W3CDTF">2016-10-30T13:11:56Z</dcterms:created>
  <dcterms:modified xsi:type="dcterms:W3CDTF">2017-03-19T06:22:16Z</dcterms:modified>
</cp:coreProperties>
</file>