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113"/>
    <a:srgbClr val="EA0000"/>
    <a:srgbClr val="114B11"/>
    <a:srgbClr val="0C360C"/>
    <a:srgbClr val="301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B38D9-3AB2-4449-B21D-B2F88BC3F3D1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4B4D-1652-4D5D-92FB-B7E49A419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9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A4B4D-1652-4D5D-92FB-B7E49A41906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1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E90C-F908-4A04-BA12-13CFEEE6503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EC98-F2F7-4118-9015-8E5BE177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7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E90C-F908-4A04-BA12-13CFEEE6503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EC98-F2F7-4118-9015-8E5BE177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69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E90C-F908-4A04-BA12-13CFEEE6503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EC98-F2F7-4118-9015-8E5BE177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01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E90C-F908-4A04-BA12-13CFEEE6503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EC98-F2F7-4118-9015-8E5BE177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5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E90C-F908-4A04-BA12-13CFEEE6503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EC98-F2F7-4118-9015-8E5BE177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9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E90C-F908-4A04-BA12-13CFEEE6503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EC98-F2F7-4118-9015-8E5BE177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2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E90C-F908-4A04-BA12-13CFEEE6503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EC98-F2F7-4118-9015-8E5BE177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E90C-F908-4A04-BA12-13CFEEE6503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EC98-F2F7-4118-9015-8E5BE177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7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E90C-F908-4A04-BA12-13CFEEE6503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EC98-F2F7-4118-9015-8E5BE177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7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E90C-F908-4A04-BA12-13CFEEE6503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EC98-F2F7-4118-9015-8E5BE177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91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E90C-F908-4A04-BA12-13CFEEE6503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EC98-F2F7-4118-9015-8E5BE177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4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5E90C-F908-4A04-BA12-13CFEEE6503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8EC98-F2F7-4118-9015-8E5BE177A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6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1" y="1988840"/>
            <a:ext cx="895227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016" y="116632"/>
            <a:ext cx="8481985" cy="1224136"/>
          </a:xfrm>
        </p:spPr>
        <p:txBody>
          <a:bodyPr>
            <a:normAutofit fontScale="90000"/>
          </a:bodyPr>
          <a:lstStyle/>
          <a:p>
            <a:r>
              <a:rPr lang="ru-RU" b="1" spc="300" dirty="0" smtClean="0">
                <a:solidFill>
                  <a:srgbClr val="3A6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«Маленький шаг к большим изменениям!»</a:t>
            </a:r>
            <a:endParaRPr lang="ru-RU" b="1" spc="300" dirty="0">
              <a:solidFill>
                <a:srgbClr val="3A61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40360" cy="2088233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Авторы: </a:t>
            </a:r>
            <a:r>
              <a:rPr lang="ru-RU" sz="1800" b="1" dirty="0" smtClean="0">
                <a:solidFill>
                  <a:schemeClr val="tx1"/>
                </a:solidFill>
              </a:rPr>
              <a:t>ученик 1Б класса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 МАОУ Гимназии «Российская школа»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Дедиков Матвей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Учитель  </a:t>
            </a:r>
            <a:r>
              <a:rPr lang="ru-RU" sz="1800" b="1" dirty="0" err="1" smtClean="0">
                <a:solidFill>
                  <a:schemeClr val="tx1"/>
                </a:solidFill>
              </a:rPr>
              <a:t>Грибкова</a:t>
            </a:r>
            <a:r>
              <a:rPr lang="ru-RU" sz="1800" b="1" dirty="0" smtClean="0">
                <a:solidFill>
                  <a:schemeClr val="tx1"/>
                </a:solidFill>
              </a:rPr>
              <a:t> Е.М.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endParaRPr lang="ru-RU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20272" y="6381327"/>
            <a:ext cx="1656183" cy="288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agorlenok.ru/upload/medialibrary/670/67070d7f6163da4535bd5aa52f703603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7992888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88640"/>
            <a:ext cx="8784976" cy="431986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Цель проекта </a:t>
            </a:r>
            <a:r>
              <a:rPr lang="ru-RU" dirty="0" smtClean="0"/>
              <a:t>– привлечь внимание сверстников и взрослых к способам сокращения мусора и защиты Планеты.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Задачи:</a:t>
            </a:r>
            <a:r>
              <a:rPr lang="ru-RU" dirty="0" smtClean="0"/>
              <a:t> </a:t>
            </a:r>
          </a:p>
          <a:p>
            <a:pPr marL="0" indent="0" algn="just">
              <a:buNone/>
            </a:pPr>
            <a:r>
              <a:rPr lang="ru-RU" dirty="0" smtClean="0"/>
              <a:t> - рассказать сверстникам и взрослым о данной проблеме и путях ее решения;</a:t>
            </a:r>
          </a:p>
          <a:p>
            <a:pPr marL="0" indent="0" algn="just">
              <a:buNone/>
            </a:pPr>
            <a:r>
              <a:rPr lang="ru-RU" dirty="0" smtClean="0"/>
              <a:t> - участие в экологических акциях.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0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GSMroom\Desktop\АНЯ\258976-14121H2202724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3949" y="235918"/>
            <a:ext cx="8784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b="1" dirty="0" smtClean="0">
                <a:solidFill>
                  <a:srgbClr val="301702"/>
                </a:solidFill>
              </a:rPr>
              <a:t>В больших городах скапливается много мусора, его утилизация становится  все большей проблемой. </a:t>
            </a:r>
          </a:p>
          <a:p>
            <a:pPr indent="457200" algn="just"/>
            <a:endParaRPr lang="ru-RU" sz="2800" b="1" dirty="0" smtClean="0">
              <a:solidFill>
                <a:srgbClr val="301702"/>
              </a:solidFill>
            </a:endParaRPr>
          </a:p>
          <a:p>
            <a:pPr indent="457200" algn="just"/>
            <a:r>
              <a:rPr lang="ru-RU" sz="2800" b="1" dirty="0" smtClean="0">
                <a:solidFill>
                  <a:srgbClr val="301702"/>
                </a:solidFill>
              </a:rPr>
              <a:t>В среднем 1 житель  Москвы выбрасывает триста килограммов мусора  в год.</a:t>
            </a:r>
          </a:p>
          <a:p>
            <a:pPr indent="457200" algn="just"/>
            <a:endParaRPr lang="ru-RU" sz="2800" b="1" dirty="0" smtClean="0">
              <a:solidFill>
                <a:srgbClr val="301702"/>
              </a:solidFill>
            </a:endParaRPr>
          </a:p>
          <a:p>
            <a:pPr indent="457200" algn="just"/>
            <a:r>
              <a:rPr lang="ru-RU" sz="2800" b="1" dirty="0" smtClean="0">
                <a:solidFill>
                  <a:srgbClr val="301702"/>
                </a:solidFill>
              </a:rPr>
              <a:t>При разложении мусора             выделяются вредные вещества.</a:t>
            </a:r>
            <a:endParaRPr lang="ru-RU" sz="2800" b="1" dirty="0">
              <a:solidFill>
                <a:srgbClr val="3017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352927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89289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А </a:t>
            </a:r>
            <a:r>
              <a:rPr lang="ru-RU" sz="2400" b="1" dirty="0" smtClean="0">
                <a:solidFill>
                  <a:srgbClr val="C00000"/>
                </a:solidFill>
              </a:rPr>
              <a:t>Вы </a:t>
            </a:r>
            <a:r>
              <a:rPr lang="ru-RU" sz="2400" b="1" dirty="0">
                <a:solidFill>
                  <a:srgbClr val="C00000"/>
                </a:solidFill>
              </a:rPr>
              <a:t>знали, </a:t>
            </a:r>
            <a:r>
              <a:rPr lang="ru-RU" sz="2400" b="1" dirty="0" smtClean="0">
                <a:solidFill>
                  <a:srgbClr val="C00000"/>
                </a:solidFill>
              </a:rPr>
              <a:t>что НЕЛЬЗЯ выбрасывать батарейки в </a:t>
            </a:r>
            <a:r>
              <a:rPr lang="ru-RU" sz="2800" b="1" dirty="0" smtClean="0">
                <a:solidFill>
                  <a:srgbClr val="C00000"/>
                </a:solidFill>
              </a:rPr>
              <a:t>мусорное</a:t>
            </a:r>
            <a:r>
              <a:rPr lang="ru-RU" sz="2400" b="1" dirty="0" smtClean="0">
                <a:solidFill>
                  <a:srgbClr val="C00000"/>
                </a:solidFill>
              </a:rPr>
              <a:t> ведро???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569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114B11"/>
                </a:solidFill>
              </a:rPr>
              <a:t>Способы сокращения количества мусора:</a:t>
            </a:r>
            <a:endParaRPr lang="ru-RU" sz="3600" b="1" dirty="0">
              <a:solidFill>
                <a:srgbClr val="114B1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1484784"/>
            <a:ext cx="8229600" cy="3129211"/>
          </a:xfrm>
        </p:spPr>
        <p:txBody>
          <a:bodyPr>
            <a:normAutofit/>
          </a:bodyPr>
          <a:lstStyle/>
          <a:p>
            <a:r>
              <a:rPr lang="ru-RU" dirty="0" smtClean="0"/>
              <a:t>Не пользуйтесь одноразовыми предметами;</a:t>
            </a:r>
          </a:p>
          <a:p>
            <a:r>
              <a:rPr lang="ru-RU" dirty="0" smtClean="0"/>
              <a:t>Начните повторно использовать вещи;</a:t>
            </a:r>
          </a:p>
          <a:p>
            <a:r>
              <a:rPr lang="ru-RU" dirty="0" smtClean="0"/>
              <a:t>Помогайте взрослым сортировать мусор и сдавать его на переработку.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3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GSMroom\Desktop\АНЯ\depositphotos_27823089-stock-illustration-children-plant-for-planet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036495" cy="50873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447" y="0"/>
            <a:ext cx="8633048" cy="1283748"/>
          </a:xfrm>
        </p:spPr>
        <p:txBody>
          <a:bodyPr/>
          <a:lstStyle/>
          <a:p>
            <a:r>
              <a:rPr lang="ru-RU" b="1" dirty="0" smtClean="0">
                <a:solidFill>
                  <a:srgbClr val="114B11"/>
                </a:solidFill>
              </a:rPr>
              <a:t>Иные способы помочь Планете</a:t>
            </a:r>
            <a:r>
              <a:rPr lang="ru-RU" dirty="0" smtClean="0">
                <a:solidFill>
                  <a:srgbClr val="114B11"/>
                </a:solidFill>
              </a:rPr>
              <a:t>:</a:t>
            </a:r>
            <a:endParaRPr lang="ru-RU" dirty="0">
              <a:solidFill>
                <a:srgbClr val="114B1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8919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/>
              <a:t>Экономьте электричество и воду;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Сажайте деревья;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Участвуйте в уборке территории!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278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us.123rf.com/450wm/lenm/lenm1203/lenm120300021/12575442-illustration-of-a-happy-earth-mascot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Результаты.</a:t>
            </a:r>
            <a:br>
              <a:rPr lang="ru-RU" b="1" dirty="0" smtClean="0"/>
            </a:br>
            <a:r>
              <a:rPr lang="ru-RU" b="1" dirty="0" smtClean="0"/>
              <a:t>Я и мои одноклассники: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492514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участвовали </a:t>
            </a:r>
            <a:r>
              <a:rPr lang="ru-RU" dirty="0"/>
              <a:t>в акциях «Посади дерево» и «Уборка территории</a:t>
            </a:r>
            <a:r>
              <a:rPr lang="ru-RU" dirty="0" smtClean="0"/>
              <a:t>»;</a:t>
            </a:r>
            <a:endParaRPr lang="ru-RU" dirty="0"/>
          </a:p>
          <a:p>
            <a:pPr lvl="0"/>
            <a:r>
              <a:rPr lang="ru-RU" dirty="0" smtClean="0"/>
              <a:t>в </a:t>
            </a:r>
            <a:r>
              <a:rPr lang="ru-RU" dirty="0"/>
              <a:t>нашем классе ухаживаем за комнатными растениями;</a:t>
            </a:r>
          </a:p>
          <a:p>
            <a:pPr lvl="0"/>
            <a:r>
              <a:rPr lang="ru-RU" dirty="0" smtClean="0"/>
              <a:t>я </a:t>
            </a:r>
            <a:r>
              <a:rPr lang="ru-RU" dirty="0"/>
              <a:t>в классе организовал акцию «Сдал батарейку – спас жизнь ежику» по сбору использованных </a:t>
            </a:r>
            <a:r>
              <a:rPr lang="ru-RU" dirty="0" smtClean="0"/>
              <a:t>батареек;</a:t>
            </a:r>
            <a:endParaRPr lang="ru-RU" dirty="0"/>
          </a:p>
          <a:p>
            <a:pPr lvl="0"/>
            <a:r>
              <a:rPr lang="ru-RU" dirty="0" smtClean="0"/>
              <a:t>мы </a:t>
            </a:r>
            <a:r>
              <a:rPr lang="ru-RU" dirty="0"/>
              <a:t>не мусорим нигде и </a:t>
            </a:r>
            <a:r>
              <a:rPr lang="ru-RU" dirty="0" smtClean="0"/>
              <a:t>никогда;</a:t>
            </a:r>
            <a:endParaRPr lang="ru-RU" dirty="0"/>
          </a:p>
          <a:p>
            <a:r>
              <a:rPr lang="ru-RU" dirty="0" smtClean="0"/>
              <a:t>дома </a:t>
            </a:r>
            <a:r>
              <a:rPr lang="ru-RU" dirty="0"/>
              <a:t>мы экономим электричество и воду, повторно используем вещи, стараемся сортировать мусор и сдавать его на </a:t>
            </a:r>
            <a:r>
              <a:rPr lang="ru-RU" dirty="0" smtClean="0"/>
              <a:t>переработку.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0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dddeti.ru/sites/default/files/3061_90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8880921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74" y="164265"/>
            <a:ext cx="873690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114B11"/>
                </a:solidFill>
              </a:rPr>
              <a:t>Мой проект показывает, что даже маленький шаг ребенка может привести к большим изменениям к лучшему</a:t>
            </a:r>
            <a:r>
              <a:rPr lang="ru-RU" sz="4400" b="1" dirty="0" smtClean="0">
                <a:solidFill>
                  <a:srgbClr val="114B11"/>
                </a:solidFill>
              </a:rPr>
              <a:t>.</a:t>
            </a:r>
          </a:p>
          <a:p>
            <a:pPr algn="ctr"/>
            <a:endParaRPr lang="ru-RU" sz="4400" dirty="0" smtClean="0">
              <a:solidFill>
                <a:srgbClr val="114B11"/>
              </a:solidFill>
            </a:endParaRPr>
          </a:p>
          <a:p>
            <a:pPr algn="ctr"/>
            <a:endParaRPr lang="ru-RU" sz="4400" dirty="0">
              <a:solidFill>
                <a:srgbClr val="114B11"/>
              </a:solidFill>
            </a:endParaRPr>
          </a:p>
          <a:p>
            <a:pPr algn="ctr"/>
            <a:endParaRPr lang="ru-RU" sz="4400" dirty="0">
              <a:solidFill>
                <a:srgbClr val="114B11"/>
              </a:solidFill>
            </a:endParaRPr>
          </a:p>
          <a:p>
            <a:pPr algn="ctr"/>
            <a:r>
              <a:rPr lang="ru-RU" sz="4400" b="1" cap="all" spc="300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Начни </a:t>
            </a:r>
            <a:r>
              <a:rPr lang="ru-RU" sz="4400" b="1" cap="all" spc="300" dirty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себя – сделай мир чище</a:t>
            </a:r>
            <a:r>
              <a:rPr lang="ru-RU" sz="4400" b="1" spc="300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ru-RU" sz="4400" spc="300" dirty="0">
              <a:solidFill>
                <a:srgbClr val="E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16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248</Words>
  <Application>Microsoft Office PowerPoint</Application>
  <PresentationFormat>Экран 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Тема: «Маленький шаг к большим изменениям!»</vt:lpstr>
      <vt:lpstr>Презентация PowerPoint</vt:lpstr>
      <vt:lpstr>Презентация PowerPoint</vt:lpstr>
      <vt:lpstr>Презентация PowerPoint</vt:lpstr>
      <vt:lpstr>Способы сокращения количества мусора:</vt:lpstr>
      <vt:lpstr>Иные способы помочь Планете:</vt:lpstr>
      <vt:lpstr>Результаты. Я и мои одноклассники: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«Маленький шаг к большим изменениям»</dc:title>
  <dc:creator>GSMroom</dc:creator>
  <cp:lastModifiedBy>Samsung</cp:lastModifiedBy>
  <cp:revision>14</cp:revision>
  <dcterms:created xsi:type="dcterms:W3CDTF">2017-12-01T16:49:47Z</dcterms:created>
  <dcterms:modified xsi:type="dcterms:W3CDTF">2020-11-16T17:13:39Z</dcterms:modified>
</cp:coreProperties>
</file>