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0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этнок\фон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785817"/>
          </a:xfrm>
        </p:spPr>
        <p:txBody>
          <a:bodyPr>
            <a:normAutofit fontScale="90000"/>
          </a:bodyPr>
          <a:lstStyle/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Кульнева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Татьяна Николаевна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Платонова Людмила Андреевна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7715304" cy="400052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РАЗВИТИЯ РЕБЕНКА Д/С С. РОЩИНСКИЙ</a:t>
            </a:r>
          </a:p>
          <a:p>
            <a:endPara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конкурсной работы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Конспект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непосредственной образовательной деятельности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средней группе по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 «Социально-коммуникативное развитие»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«Наша дружная семья».</a:t>
            </a:r>
          </a:p>
          <a:p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конкурса: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Открытое мероприятие.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фото этнок\фон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Настюк-апа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Каша сладенька,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Каша вкусненька.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Тебе дам- ты воду носила,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Тебе дам – ты песни хорошо пела,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Тебе дам – ты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хорошо рассказал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Ешьте, детки, кашку.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Накладывает ложкой кашку из чугунка. Дети имитируют процесс ложками.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фото этнок\IMG_20160506_113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714620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фото этнок\фон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Дед: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Ой,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нам приедут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торгачи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Станут деток покупать.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не будем продавать: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Деток мы не отдадим,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Детки нам нужны самим.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Тётя Дуня: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Деток мы не отдадим,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Детки нужны нам самим.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Правильно, дед, говоришь!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Настюк-апа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вы, гости званные желанные,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Ставьте ушки на макушки: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пропоют для вас частушки.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Дети в чувашских костюмах и дети в русских костюмах становятся друг напротив друга и под музыку поют частушки.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Дети исполняют русские и чувашские частушки.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фото этнок\фон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Частушки.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3829276"/>
            <a:ext cx="2629526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Мы, девчушки-</a:t>
            </a:r>
            <a:r>
              <a:rPr lang="ru-RU" dirty="0" err="1" smtClean="0"/>
              <a:t>хлопотушки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Мальчики-</a:t>
            </a:r>
            <a:r>
              <a:rPr lang="ru-RU" dirty="0" err="1" smtClean="0"/>
              <a:t>забавушки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Вместе весело живём,</a:t>
            </a:r>
          </a:p>
          <a:p>
            <a:pPr algn="ctr"/>
            <a:r>
              <a:rPr lang="ru-RU" dirty="0" smtClean="0"/>
              <a:t>Дружно песенки поём..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1704" y="1428736"/>
            <a:ext cx="2857520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Шурӑ</a:t>
            </a:r>
            <a:r>
              <a:rPr lang="ru-RU" dirty="0"/>
              <a:t> </a:t>
            </a:r>
            <a:r>
              <a:rPr lang="ru-RU" dirty="0" err="1"/>
              <a:t>кёпе</a:t>
            </a:r>
            <a:r>
              <a:rPr lang="ru-RU" dirty="0"/>
              <a:t> </a:t>
            </a:r>
            <a:r>
              <a:rPr lang="ru-RU" dirty="0" err="1"/>
              <a:t>тӑхӑнтӑмӑр</a:t>
            </a:r>
            <a:r>
              <a:rPr lang="ru-RU" dirty="0"/>
              <a:t>, </a:t>
            </a:r>
            <a:r>
              <a:rPr lang="ru-RU" dirty="0" err="1"/>
              <a:t>Хёрлё</a:t>
            </a:r>
            <a:r>
              <a:rPr lang="ru-RU" dirty="0"/>
              <a:t> </a:t>
            </a:r>
            <a:r>
              <a:rPr lang="ru-RU" dirty="0" err="1"/>
              <a:t>саппун</a:t>
            </a:r>
            <a:r>
              <a:rPr lang="ru-RU" dirty="0"/>
              <a:t> </a:t>
            </a:r>
            <a:r>
              <a:rPr lang="ru-RU" dirty="0" err="1"/>
              <a:t>ҫакрӑмӑр</a:t>
            </a:r>
            <a:r>
              <a:rPr lang="ru-RU" dirty="0"/>
              <a:t>, </a:t>
            </a:r>
            <a:r>
              <a:rPr lang="ru-RU" dirty="0" err="1"/>
              <a:t>Юрлама</a:t>
            </a:r>
            <a:r>
              <a:rPr lang="ru-RU" dirty="0"/>
              <a:t> та </a:t>
            </a:r>
            <a:r>
              <a:rPr lang="ru-RU" dirty="0" err="1"/>
              <a:t>ташлама</a:t>
            </a:r>
            <a:r>
              <a:rPr lang="ru-RU" dirty="0"/>
              <a:t> </a:t>
            </a:r>
            <a:r>
              <a:rPr lang="ru-RU" dirty="0" err="1"/>
              <a:t>Сирён</a:t>
            </a:r>
            <a:r>
              <a:rPr lang="ru-RU" dirty="0"/>
              <a:t> ума </a:t>
            </a:r>
            <a:r>
              <a:rPr lang="ru-RU" dirty="0" err="1"/>
              <a:t>тухрӑмӑр</a:t>
            </a:r>
            <a:r>
              <a:rPr lang="ru-RU" dirty="0"/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58607" y="1428736"/>
            <a:ext cx="250033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меня на сарафане,</a:t>
            </a:r>
          </a:p>
          <a:p>
            <a:pPr algn="ctr"/>
            <a:r>
              <a:rPr lang="ru-RU" dirty="0" smtClean="0"/>
              <a:t>Косолапы петухи.</a:t>
            </a:r>
          </a:p>
          <a:p>
            <a:pPr algn="ctr"/>
            <a:r>
              <a:rPr lang="ru-RU" dirty="0" smtClean="0"/>
              <a:t>Я сама не косолапа,</a:t>
            </a:r>
          </a:p>
          <a:p>
            <a:pPr algn="ctr"/>
            <a:r>
              <a:rPr lang="ru-RU" dirty="0" smtClean="0"/>
              <a:t>Косолапы женихи.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4" y="3829276"/>
            <a:ext cx="2571768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1, 2, 3, 4.</a:t>
            </a:r>
          </a:p>
          <a:p>
            <a:pPr algn="ctr"/>
            <a:r>
              <a:rPr lang="ru-RU" dirty="0" err="1" smtClean="0"/>
              <a:t>Шутлама</a:t>
            </a:r>
            <a:r>
              <a:rPr lang="ru-RU" dirty="0" smtClean="0"/>
              <a:t> пит </a:t>
            </a:r>
            <a:r>
              <a:rPr lang="ru-RU" dirty="0" err="1" smtClean="0"/>
              <a:t>лай</a:t>
            </a:r>
            <a:r>
              <a:rPr lang="ru-RU" dirty="0" err="1" smtClean="0">
                <a:solidFill>
                  <a:prstClr val="white"/>
                </a:solidFill>
              </a:rPr>
              <a:t>ӑ</a:t>
            </a:r>
            <a:r>
              <a:rPr lang="ru-RU" dirty="0" err="1" smtClean="0"/>
              <a:t>х</a:t>
            </a:r>
            <a:r>
              <a:rPr lang="ru-RU" dirty="0" smtClean="0"/>
              <a:t>,</a:t>
            </a:r>
          </a:p>
          <a:p>
            <a:pPr algn="ctr"/>
            <a:r>
              <a:rPr lang="ru-RU" dirty="0" err="1" smtClean="0"/>
              <a:t>Гармун</a:t>
            </a:r>
            <a:r>
              <a:rPr lang="ru-RU" dirty="0" smtClean="0"/>
              <a:t> </a:t>
            </a:r>
            <a:r>
              <a:rPr lang="ru-RU" dirty="0" err="1" smtClean="0"/>
              <a:t>лай</a:t>
            </a:r>
            <a:r>
              <a:rPr lang="ru-RU" dirty="0" err="1">
                <a:solidFill>
                  <a:prstClr val="white"/>
                </a:solidFill>
              </a:rPr>
              <a:t>ӑ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каласан</a:t>
            </a:r>
            <a:r>
              <a:rPr lang="ru-RU" dirty="0" smtClean="0"/>
              <a:t>,</a:t>
            </a:r>
          </a:p>
          <a:p>
            <a:pPr algn="ctr"/>
            <a:r>
              <a:rPr lang="ru-RU" dirty="0" err="1" smtClean="0"/>
              <a:t>Ташлама</a:t>
            </a:r>
            <a:r>
              <a:rPr lang="ru-RU" dirty="0" smtClean="0"/>
              <a:t> та пит </a:t>
            </a:r>
            <a:r>
              <a:rPr lang="ru-RU" dirty="0" err="1" smtClean="0"/>
              <a:t>лай</a:t>
            </a:r>
            <a:r>
              <a:rPr lang="ru-RU" dirty="0" err="1">
                <a:solidFill>
                  <a:prstClr val="white"/>
                </a:solidFill>
              </a:rPr>
              <a:t>ӑ</a:t>
            </a:r>
            <a:r>
              <a:rPr lang="ru-RU" dirty="0" err="1" smtClean="0"/>
              <a:t>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58541" y="3857628"/>
            <a:ext cx="3000396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Запрягайте кошку в сани,</a:t>
            </a:r>
          </a:p>
          <a:p>
            <a:pPr algn="ctr"/>
            <a:r>
              <a:rPr lang="ru-RU" dirty="0" smtClean="0"/>
              <a:t>А котенка в тарантас.</a:t>
            </a:r>
          </a:p>
          <a:p>
            <a:pPr algn="ctr"/>
            <a:r>
              <a:rPr lang="ru-RU" dirty="0" smtClean="0"/>
              <a:t>Повезу свою подружку</a:t>
            </a:r>
          </a:p>
          <a:p>
            <a:pPr algn="ctr"/>
            <a:r>
              <a:rPr lang="ru-RU" dirty="0" smtClean="0"/>
              <a:t>Всем ребятам на показ.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фото этнок\фон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7278"/>
            <a:ext cx="8363272" cy="23096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Дед: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такая у нас детвора!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Дружно пели, играли, танцевали,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Честной народ забавляли.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Ай да удальцы-молодцы!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ещё бабуля, сладости, игрушки поищи, наших милых внуков угости.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фото этнок\IMG_20160506_113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524" y="2996952"/>
            <a:ext cx="4078125" cy="30585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2786058"/>
            <a:ext cx="15716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Тётя Дуня: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плясали, песни пели,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Веселились от души,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сейчас вручим подарки.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Сладости вам, петушки.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2690336"/>
            <a:ext cx="15716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Настюк-апа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наш кончается.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же нам ещё сказать? Разрешите на прощанье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здоровья пожелать!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471739"/>
            <a:ext cx="561662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Заключительная 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часть (рефлексивный этап)</a:t>
            </a:r>
            <a:endParaRPr lang="ru-RU" sz="14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 этнок\фон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809278"/>
          </a:xfrm>
        </p:spPr>
        <p:txBody>
          <a:bodyPr>
            <a:normAutofit fontScale="90000"/>
          </a:bodyPr>
          <a:lstStyle/>
          <a:p>
            <a:pPr algn="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начал национального самосознания,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интереса к русской  и чувашской культуре, быту и традициям.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Образовательные задачи.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Приобщать детей к истокам русской  и чувашской народной культуры на основе активного использования фольклора (песен, загадок, пословиц,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поговорок), познакомить с русской и чувашской культурой.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Развивающие задачи.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речевую активность, фонетическую сторону речи, грамматический строй, музыкально-творческие способности в совместной деятельности со взрослыми.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Воспитательные  задачи.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интерес к русскому и чувашскому народному творчеству, положительные эмоции.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Оборудование.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Русская комната: печка, чугун, кочерга, ухват, самовар, стол, лавочки, скатерть, деревянные ложки, ведра, вязанка дров. Чувашская комната: сундук, дорожки с  чувашским орнаментом, платки, скатерти, занавески. Национальные блюда: чувашские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хуплу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err="1"/>
              <a:t>ӑ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пажалу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турых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русские (блины, пироги, пирожки). Русские и чувашские костюмы. Запись русской и чувашской народной песни, частушки.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Разучивание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частушек, загадок, народных песен, игр. Знакомство с традициями русского и чувашского народа.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 этнок\фон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фото этнок\фото средняя\DSCN9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57232"/>
            <a:ext cx="3429024" cy="2571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Вводная часть (мотивационный, подготовительный этап)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Настюк-апа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и тетя Дуня и ведут разговор.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Тётя Дуня: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Добрый день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Настюк-апа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Настюк-апа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Ыра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кун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пултар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Дуняк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Вместе: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Здравствуйте, гости дорогие!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929198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Настюк-апа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ко мне должны приехать внуки мои. А я приготовила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хуплу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err="1"/>
              <a:t>ӑ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пажалу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429000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Тётя Дуня: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Настюк-апа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сегодня я жду гостей – своих внучат. Наготовила я блинов, пирогов.</a:t>
            </a:r>
            <a:endParaRPr lang="ru-RU" dirty="0"/>
          </a:p>
        </p:txBody>
      </p:sp>
      <p:pic>
        <p:nvPicPr>
          <p:cNvPr id="2050" name="Picture 2" descr="F:\фото этнок\район\DSCN9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76"/>
            <a:ext cx="3889349" cy="259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то этнок\фон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500042"/>
            <a:ext cx="6086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веранде появляются дети, которые имитируют езду на лошадках под музыку.</a:t>
            </a:r>
          </a:p>
          <a:p>
            <a:pPr algn="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dirty="0"/>
          </a:p>
        </p:txBody>
      </p:sp>
      <p:pic>
        <p:nvPicPr>
          <p:cNvPr id="1028" name="Picture 4" descr="F:\фото этнок\район\DSCN9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4267200" cy="28479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1142984"/>
            <a:ext cx="3286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Ехали мы ехали, ехали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 бабе, к деду в гости.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Наконец-то прискакали!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Наши кони так устали.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357694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Дети-русские: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Здравствуйте тетя Дуня!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Тётя Дуня: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Здравствуйте мои внучата!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Дети-чуваши: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Настюк-апа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Настюк-апа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пиите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вместе: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Здравствуйте, гости званные и желанные.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Настюк-апа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мы то как рады, рады внучатам, рады гостям, как добрым вестям.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F:\фото этнок\район\DSCN9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928934"/>
            <a:ext cx="3746473" cy="2497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то этнок\фон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11256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Ребенок: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где же наш дед?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Тётя Дуня: 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ед пошёл в лес за дровами, чтоб печь затопить, кашу сварить.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есть в лесу дровишки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Будем печку мы топить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есть внучата тут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Будет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гуляночка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Настюк-апа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Встанем детки в хоровод…?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хороводе были мы,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Кого надо видели,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Сокола-молодчика.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Встань, молодчик, подбодрись,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Кому хочешь, поклонись.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 середине круга сидит ребенок, изображающий зайчика, а дети, взявшись за руку водят хоровод «Мы на луг ходили».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476672"/>
            <a:ext cx="604867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Основная часть (содержательный этап)</a:t>
            </a:r>
            <a:endParaRPr lang="ru-RU" sz="14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фото этнок\фон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Тётя Дуня: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Хорошо хоровод водили,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Нам старались угодить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теперь, ребятушки,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рассказывать.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фото этнок\район\DSCN96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3116"/>
            <a:ext cx="4602614" cy="3071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5643578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Дети рассказывают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русском и на чувашском языке.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фото этнок\фон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7631" y="2132856"/>
            <a:ext cx="2786082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Петушок, петушок</a:t>
            </a:r>
            <a:r>
              <a:rPr lang="ru-RU" dirty="0"/>
              <a:t>,</a:t>
            </a:r>
            <a:endParaRPr lang="ru-RU" dirty="0" smtClean="0"/>
          </a:p>
          <a:p>
            <a:pPr algn="ctr"/>
            <a:r>
              <a:rPr lang="ru-RU" dirty="0" smtClean="0"/>
              <a:t>Золотой гребешок,</a:t>
            </a:r>
          </a:p>
          <a:p>
            <a:pPr algn="ctr"/>
            <a:r>
              <a:rPr lang="ru-RU" dirty="0" err="1" smtClean="0"/>
              <a:t>Масляна</a:t>
            </a:r>
            <a:r>
              <a:rPr lang="ru-RU" dirty="0" smtClean="0"/>
              <a:t> головушка,</a:t>
            </a:r>
          </a:p>
          <a:p>
            <a:pPr algn="ctr"/>
            <a:r>
              <a:rPr lang="ru-RU" dirty="0" smtClean="0"/>
              <a:t>Шелкова бородушка,</a:t>
            </a:r>
          </a:p>
          <a:p>
            <a:pPr algn="ctr"/>
            <a:r>
              <a:rPr lang="ru-RU" dirty="0" smtClean="0"/>
              <a:t>Что ты рано встаешь,</a:t>
            </a:r>
          </a:p>
          <a:p>
            <a:pPr algn="ctr"/>
            <a:r>
              <a:rPr lang="ru-RU" dirty="0" smtClean="0"/>
              <a:t>Деткам спать не даёшь.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07362" y="357166"/>
            <a:ext cx="2786082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Автан</a:t>
            </a:r>
            <a:r>
              <a:rPr lang="ru-RU" dirty="0" smtClean="0"/>
              <a:t> </a:t>
            </a:r>
            <a:r>
              <a:rPr lang="ru-RU" dirty="0" err="1" smtClean="0"/>
              <a:t>тус</a:t>
            </a:r>
            <a:r>
              <a:rPr lang="ru-RU" dirty="0" smtClean="0"/>
              <a:t>, </a:t>
            </a:r>
            <a:r>
              <a:rPr lang="ru-RU" dirty="0" err="1" smtClean="0"/>
              <a:t>автан</a:t>
            </a:r>
            <a:r>
              <a:rPr lang="ru-RU" dirty="0" smtClean="0"/>
              <a:t> </a:t>
            </a:r>
            <a:r>
              <a:rPr lang="ru-RU" dirty="0" err="1" smtClean="0"/>
              <a:t>тус</a:t>
            </a:r>
            <a:r>
              <a:rPr lang="ru-RU" dirty="0" smtClean="0"/>
              <a:t>,</a:t>
            </a:r>
          </a:p>
          <a:p>
            <a:pPr algn="ctr"/>
            <a:r>
              <a:rPr lang="ru-RU" dirty="0" err="1" smtClean="0"/>
              <a:t>Ытла</a:t>
            </a:r>
            <a:r>
              <a:rPr lang="ru-RU" dirty="0" smtClean="0"/>
              <a:t> </a:t>
            </a:r>
            <a:r>
              <a:rPr lang="ru-RU" dirty="0" err="1"/>
              <a:t>эсӗ</a:t>
            </a:r>
            <a:r>
              <a:rPr lang="ru-RU" dirty="0"/>
              <a:t> </a:t>
            </a:r>
            <a:r>
              <a:rPr lang="ru-RU" dirty="0" err="1"/>
              <a:t>ир</a:t>
            </a:r>
            <a:r>
              <a:rPr lang="ru-RU" dirty="0"/>
              <a:t> </a:t>
            </a:r>
            <a:r>
              <a:rPr lang="ru-RU" dirty="0" err="1" smtClean="0"/>
              <a:t>тӑран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Пит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  <a:latin typeface="Times New Roman"/>
              </a:rPr>
              <a:t>ӗ</a:t>
            </a:r>
            <a:r>
              <a:rPr lang="ru-RU" dirty="0" smtClean="0"/>
              <a:t> </a:t>
            </a:r>
            <a:r>
              <a:rPr lang="ru-RU" dirty="0" err="1" smtClean="0"/>
              <a:t>хыт</a:t>
            </a:r>
            <a:r>
              <a:rPr lang="ru-RU" dirty="0" err="1">
                <a:solidFill>
                  <a:prstClr val="white"/>
                </a:solidFill>
              </a:rPr>
              <a:t>ӑ</a:t>
            </a:r>
            <a:r>
              <a:rPr lang="ru-RU" dirty="0" smtClean="0"/>
              <a:t> </a:t>
            </a:r>
            <a:r>
              <a:rPr lang="ru-RU" dirty="0" err="1" smtClean="0"/>
              <a:t>к</a:t>
            </a:r>
            <a:r>
              <a:rPr lang="ru-RU" dirty="0" err="1" smtClean="0">
                <a:solidFill>
                  <a:prstClr val="white"/>
                </a:solidFill>
              </a:rPr>
              <a:t>ӑ</a:t>
            </a:r>
            <a:r>
              <a:rPr lang="ru-RU" dirty="0" err="1" smtClean="0"/>
              <a:t>ҫк</a:t>
            </a:r>
            <a:r>
              <a:rPr lang="ru-RU" dirty="0" err="1" smtClean="0">
                <a:solidFill>
                  <a:prstClr val="white"/>
                </a:solidFill>
              </a:rPr>
              <a:t>ӑ</a:t>
            </a:r>
            <a:r>
              <a:rPr lang="ru-RU" dirty="0" err="1" smtClean="0"/>
              <a:t>ран</a:t>
            </a:r>
            <a:r>
              <a:rPr lang="ru-RU" dirty="0" smtClean="0"/>
              <a:t>,</a:t>
            </a:r>
          </a:p>
          <a:p>
            <a:pPr algn="ctr"/>
            <a:r>
              <a:rPr lang="ru-RU" dirty="0" err="1" smtClean="0"/>
              <a:t>Ачасене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err="1">
                <a:solidFill>
                  <a:prstClr val="white"/>
                </a:solidFill>
              </a:rPr>
              <a:t>ӑ</a:t>
            </a:r>
            <a:r>
              <a:rPr lang="ru-RU" dirty="0" err="1" smtClean="0"/>
              <a:t>ратан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3519" y="2357430"/>
            <a:ext cx="3071834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Киска, киска, киска брысь!</a:t>
            </a:r>
          </a:p>
          <a:p>
            <a:pPr algn="ctr"/>
            <a:r>
              <a:rPr lang="ru-RU" dirty="0" smtClean="0"/>
              <a:t>На дорожку не садись:</a:t>
            </a:r>
          </a:p>
          <a:p>
            <a:pPr algn="ctr"/>
            <a:r>
              <a:rPr lang="ru-RU" dirty="0" smtClean="0"/>
              <a:t>Наша девочка пойдет,</a:t>
            </a:r>
          </a:p>
          <a:p>
            <a:pPr algn="ctr"/>
            <a:r>
              <a:rPr lang="ru-RU" dirty="0" smtClean="0"/>
              <a:t>Через киску упадет.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12" y="2357430"/>
            <a:ext cx="2571768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Кушак </a:t>
            </a:r>
            <a:r>
              <a:rPr lang="ru-RU" dirty="0" err="1" smtClean="0"/>
              <a:t>тус</a:t>
            </a:r>
            <a:r>
              <a:rPr lang="ru-RU" dirty="0" smtClean="0"/>
              <a:t>, кушак </a:t>
            </a:r>
            <a:r>
              <a:rPr lang="ru-RU" dirty="0" err="1" smtClean="0"/>
              <a:t>тус</a:t>
            </a:r>
            <a:r>
              <a:rPr lang="ru-RU" dirty="0" smtClean="0"/>
              <a:t>,</a:t>
            </a:r>
          </a:p>
          <a:p>
            <a:pPr algn="ctr"/>
            <a:r>
              <a:rPr lang="ru-RU" dirty="0" err="1" smtClean="0"/>
              <a:t>Ҫ</a:t>
            </a:r>
            <a:r>
              <a:rPr lang="ru-RU" dirty="0" err="1"/>
              <a:t>улҫинче эсӗ </a:t>
            </a:r>
            <a:r>
              <a:rPr lang="ru-RU" dirty="0" err="1" smtClean="0"/>
              <a:t>ант</a:t>
            </a:r>
            <a:r>
              <a:rPr lang="ru-RU" dirty="0" err="1" smtClean="0">
                <a:solidFill>
                  <a:prstClr val="white"/>
                </a:solidFill>
              </a:rPr>
              <a:t>ӑ</a:t>
            </a:r>
            <a:r>
              <a:rPr lang="ru-RU" dirty="0" err="1" smtClean="0"/>
              <a:t>р.</a:t>
            </a:r>
            <a:endParaRPr lang="ru-RU" dirty="0" smtClean="0"/>
          </a:p>
          <a:p>
            <a:pPr algn="ctr"/>
            <a:r>
              <a:rPr lang="ru-RU" dirty="0" err="1"/>
              <a:t>Хӗрача</a:t>
            </a:r>
            <a:r>
              <a:rPr lang="ru-RU" dirty="0"/>
              <a:t> </a:t>
            </a:r>
            <a:r>
              <a:rPr lang="ru-RU" dirty="0" err="1"/>
              <a:t>ҫулпа</a:t>
            </a:r>
            <a:r>
              <a:rPr lang="ru-RU" dirty="0"/>
              <a:t> </a:t>
            </a:r>
            <a:r>
              <a:rPr lang="ru-RU" dirty="0" err="1" smtClean="0"/>
              <a:t>каять</a:t>
            </a:r>
            <a:r>
              <a:rPr lang="ru-RU" dirty="0" smtClean="0"/>
              <a:t>,</a:t>
            </a:r>
          </a:p>
          <a:p>
            <a:pPr algn="ctr"/>
            <a:r>
              <a:rPr lang="ru-RU" dirty="0" err="1" smtClean="0"/>
              <a:t>Унтан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err="1" smtClean="0">
                <a:solidFill>
                  <a:prstClr val="white"/>
                </a:solidFill>
              </a:rPr>
              <a:t>ӑ</a:t>
            </a:r>
            <a:r>
              <a:rPr lang="ru-RU" dirty="0" err="1" smtClean="0"/>
              <a:t>л </a:t>
            </a:r>
            <a:r>
              <a:rPr lang="ru-RU" dirty="0" err="1" smtClean="0"/>
              <a:t>уксе</a:t>
            </a:r>
            <a:r>
              <a:rPr lang="ru-RU" dirty="0" smtClean="0"/>
              <a:t> </a:t>
            </a:r>
            <a:r>
              <a:rPr lang="ru-RU" dirty="0" err="1" smtClean="0"/>
              <a:t>каять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752" y="4372771"/>
            <a:ext cx="3000396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Солнышко ведрышко,</a:t>
            </a:r>
          </a:p>
          <a:p>
            <a:pPr algn="ctr"/>
            <a:r>
              <a:rPr lang="ru-RU" dirty="0" smtClean="0"/>
              <a:t>Выгляни в окошко!</a:t>
            </a:r>
          </a:p>
          <a:p>
            <a:pPr algn="ctr"/>
            <a:r>
              <a:rPr lang="ru-RU" dirty="0" smtClean="0"/>
              <a:t>Твои детки плачут,</a:t>
            </a:r>
          </a:p>
          <a:p>
            <a:pPr algn="ctr"/>
            <a:r>
              <a:rPr lang="ru-RU" dirty="0" smtClean="0"/>
              <a:t>По лавочкам скачут.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3570" y="4607727"/>
            <a:ext cx="3214710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Сар </a:t>
            </a:r>
            <a:r>
              <a:rPr lang="ru-RU" dirty="0" err="1"/>
              <a:t>хӗвел</a:t>
            </a:r>
            <a:r>
              <a:rPr lang="ru-RU" dirty="0" smtClean="0"/>
              <a:t>, </a:t>
            </a:r>
            <a:r>
              <a:rPr lang="ru-RU" dirty="0" err="1" smtClean="0"/>
              <a:t>сар</a:t>
            </a:r>
            <a:r>
              <a:rPr lang="ru-RU" dirty="0" smtClean="0"/>
              <a:t> </a:t>
            </a:r>
            <a:r>
              <a:rPr lang="ru-RU" dirty="0" err="1" smtClean="0"/>
              <a:t>хӗвел</a:t>
            </a:r>
            <a:r>
              <a:rPr lang="ru-RU" dirty="0" smtClean="0"/>
              <a:t>,</a:t>
            </a:r>
          </a:p>
          <a:p>
            <a:pPr algn="ctr"/>
            <a:r>
              <a:rPr lang="ru-RU" dirty="0" err="1" smtClean="0"/>
              <a:t>П</a:t>
            </a:r>
            <a:r>
              <a:rPr lang="ru-RU" dirty="0" err="1">
                <a:solidFill>
                  <a:prstClr val="white"/>
                </a:solidFill>
              </a:rPr>
              <a:t>ӑ</a:t>
            </a:r>
            <a:r>
              <a:rPr lang="ru-RU" dirty="0" err="1" smtClean="0"/>
              <a:t>х</a:t>
            </a:r>
            <a:r>
              <a:rPr lang="ru-RU" dirty="0" smtClean="0"/>
              <a:t> –ха эс </a:t>
            </a:r>
            <a:r>
              <a:rPr lang="ru-RU" dirty="0" err="1"/>
              <a:t>пирӗн</a:t>
            </a:r>
            <a:r>
              <a:rPr lang="ru-RU" dirty="0"/>
              <a:t> </a:t>
            </a:r>
            <a:r>
              <a:rPr lang="ru-RU" dirty="0" err="1"/>
              <a:t>ҫине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Ачасем</a:t>
            </a:r>
            <a:r>
              <a:rPr lang="ru-RU" dirty="0" smtClean="0"/>
              <a:t> сана </a:t>
            </a:r>
            <a:r>
              <a:rPr lang="ru-RU" dirty="0" err="1" smtClean="0"/>
              <a:t>кӗтеҫҫӗ</a:t>
            </a:r>
            <a:endParaRPr lang="ru-RU" dirty="0" smtClean="0"/>
          </a:p>
          <a:p>
            <a:pPr algn="ctr"/>
            <a:r>
              <a:rPr lang="ru-RU" dirty="0" err="1" smtClean="0"/>
              <a:t>Вылясш</a:t>
            </a:r>
            <a:r>
              <a:rPr lang="ru-RU" dirty="0" err="1">
                <a:solidFill>
                  <a:prstClr val="white"/>
                </a:solidFill>
              </a:rPr>
              <a:t>ӑ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err="1"/>
              <a:t>вӗсем</a:t>
            </a:r>
            <a:r>
              <a:rPr lang="ru-RU" dirty="0" smtClean="0"/>
              <a:t>, </a:t>
            </a:r>
            <a:r>
              <a:rPr lang="ru-RU" dirty="0" err="1" smtClean="0"/>
              <a:t>сикеҫ</a:t>
            </a:r>
            <a:r>
              <a:rPr lang="ru-RU" dirty="0" err="1"/>
              <a:t>ҫ</a:t>
            </a:r>
            <a:r>
              <a:rPr lang="ru-RU" dirty="0" err="1" smtClean="0"/>
              <a:t>ӗ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фото этнок\фон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297634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Настюк-апа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Вот какая у нас детвора! А где детвора, значит, музыка и танец будут всегда. Детки, выходите, будем петь и танцевать.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Исполняется чувашский народный танец «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Линка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линка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Тётя Дуня: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пока мы веселились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немного утомились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Отдохнуть нам пора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Пока дед несёт дрова.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Здравствуйте дорогие гости и наши внучата.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Настюк-апа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Дед, ты иди печку топи, будем кашу варить, будем детушек кормить.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Тётя Дуня: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Дед, а водица то у нас есть?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Посылаю девицу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улицу по водицу.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водица далека,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бадейка велика,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Ты, девица сходи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Водицы принеси.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Девочка с ведёрком идет за водицей. Исполняется хоровод «Пошла млада за водой»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фото этнок\фон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58325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Хорошо у нас в избе печка топится,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весёлым разговором дело спорится.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Тётя Дуня: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теперь наши детки, приглашаю в нашу светлую горницу.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Настюк-апа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в чем будем кашу варить?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чугунке. А как чугунок в печку поставим, чтобы ручки не обжечь? Что у нас для этого есть.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Вот ухват.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Рогат, да не бык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Хватает, да не сыт.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Дед ставит чугунок в печку.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Варись каша вкусненькая, варись каша добренькая. где наши миски, ложки?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Тётя Дуня: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Вот наши ложки, вот наши миски.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Вот и каша готова. Быстро времечко бежит, самовар уже кипит.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Ставит самовар на стол.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471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Кульнева Татьяна Николаевна воспитатель Платонова Людмила Андреевна воспитатель </vt:lpstr>
      <vt:lpstr>                                              Цель. Формирование начал национального самосознания,                интереса к русской  и чувашской культуре, быту и традициям.    Образовательные задачи. Приобщать детей к истокам русской  и чувашской народной культуры на основе активного использования фольклора (песен, загадок, пословиц, потешек, поговорок), познакомить с русской и чувашской культурой.   Развивающие задачи. Развивать речевую активность, фонетическую сторону речи, грамматический строй, музыкально-творческие способности в совместной деятельности со взрослыми.    Воспитательные  задачи. Воспитывать интерес к русскому и чувашскому народному творчеству, положительные эмоции.     Оборудование. Русская комната: печка, чугун, кочерга, ухват, самовар, стол, лавочки, скатерть, деревянные ложки, ведра, вязанка дров. Чувашская комната: сундук, дорожки с  чувашским орнаментом, платки, скатерти, занавески. Национальные блюда: чувашские (хуплу, йӑвва, пажалу, турых), русские (блины, пироги, пирожки). Русские и чувашские костюмы. Запись русской и чувашской народной песни, частушки.    Предварительная работа. Разучивание потешек, частушек, загадок, народных песен, игр. Знакомство с традициями русского и чувашского народа.  </vt:lpstr>
      <vt:lpstr>Вводная часть (мотивационный, подготовительный этап)  Настюк-апа и тетя Дуня и ведут разговор.  Тётя Дуня: Добрый день  Настюк-апа.  Настюк-апа: Ыра кун пултар Дуняк! Вместе: Здравствуйте, гости дорогие!     </vt:lpstr>
      <vt:lpstr>Слайд 4</vt:lpstr>
      <vt:lpstr>Ребенок: А где же наш дед? Тётя Дуня: Дед пошёл в лес за дровами, чтоб печь затопить, кашу сварить. Если есть в лесу дровишки Будем печку мы топить Если есть внучата тут Будет и гуляночка.  Настюк-апа: Встанем детки в хоровод…? В хороводе были мы, Кого надо видели, Сокола-молодчика. Встань, молодчик, подбодрись, Кому хочешь, поклонись.  В середине круга сидит ребенок, изображающий зайчика, а дети, взявшись за руку водят хоровод «Мы на луг ходили». </vt:lpstr>
      <vt:lpstr>Тётя Дуня:  Хорошо хоровод водили, Нам старались угодить А теперь, ребятушки, Будут потешки рассказывать.  </vt:lpstr>
      <vt:lpstr>Потешки.</vt:lpstr>
      <vt:lpstr>Настюк-апа: Вот какая у нас детвора! А где детвора, значит, музыка и танец будут всегда. Детки, выходите, будем петь и танцевать. Исполняется чувашский народный танец «Линка, линка» Тётя Дуня:  А пока мы веселились И немного утомились Отдохнуть нам пора Пока дед несёт дрова. Дед: Здравствуйте дорогие гости и наши внучата.  Настюк-апа: Дед, ты иди печку топи, будем кашу варить, будем детушек кормить.  Тётя Дуня:  Дед, а водица то у нас есть? Дед: Нет. Посылаю девицу На улицу по водицу. А водица далека, А бадейка велика, Ты, девица сходи Водицы принеси.  Девочка с ведёрком идет за водицей. Исполняется хоровод «Пошла млада за водой»</vt:lpstr>
      <vt:lpstr>Дед:  Хорошо у нас в избе печка топится, За весёлым разговором дело спорится. Тётя Дуня: А теперь наши детки, приглашаю в нашу светлую горницу. Настюк-апа: А в чем будем кашу варить? Дед: В чугунке. А как чугунок в печку поставим, чтобы ручки не обжечь? Что у нас для этого есть. Дети: Вот ухват. Рогат, да не бык Хватает, да не сыт. Дед ставит чугунок в печку. Дед: Варись каша вкусненькая, варись каша добренькая. где наши миски, ложки? Тётя Дуня: Вот наши ложки, вот наши миски. Дед: Вот и каша готова. Быстро времечко бежит, самовар уже кипит. Ставит самовар на стол. </vt:lpstr>
      <vt:lpstr>Настюк-апа: Каша сладенька, Каша вкусненька. Тебе дам- ты воду носила, Тебе дам – ты песни хорошо пела, Тебе дам – ты потешку хорошо рассказал и тд. Ешьте, детки, кашку. Накладывает ложкой кашку из чугунка. Дети имитируют процесс ложками.  </vt:lpstr>
      <vt:lpstr>Дед: Ой, качи, качи, качи! К нам приедут торгачи, Станут деток покупать. Мы не будем продавать: Деток мы не отдадим, Детки нам нужны самим. Тётя Дуня: Деток мы не отдадим, Детки нужны нам самим. Правильно, дед, говоришь! Настюк-апа:  А вы, гости званные желанные, Ставьте ушки на макушки: Дети пропоют для вас частушки.  Дети в чувашских костюмах и дети в русских костюмах становятся друг напротив друга и под музыку поют частушки. Дети исполняют русские и чувашские частушки.</vt:lpstr>
      <vt:lpstr>Частушки.</vt:lpstr>
      <vt:lpstr>Дед: Вот такая у нас детвора! Дружно пели, играли, танцевали, Честной народ забавляли. Ай да удальцы-молодцы! А ещё бабуля, сладости, игрушки поищи, наших милых внуков угости.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Кульнева Татьяна Николаевна воспитатель Платонова Людмила Андреевна воспитатель </dc:title>
  <dc:creator>Людмила</dc:creator>
  <cp:lastModifiedBy>Людмила</cp:lastModifiedBy>
  <cp:revision>22</cp:revision>
  <dcterms:created xsi:type="dcterms:W3CDTF">2020-02-05T09:00:57Z</dcterms:created>
  <dcterms:modified xsi:type="dcterms:W3CDTF">2020-02-07T08:13:11Z</dcterms:modified>
</cp:coreProperties>
</file>