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5A21-D613-43E8-81F9-BC7460B0DD7A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D906-6AE5-4902-9AAF-59BF487CFA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K\Desktop\&#1084;&#1086;&#1080;%20&#1076;&#1086;&#1082;&#1091;&#1084;&#1077;&#1085;&#1090;&#1099;\&#1089;&#1072;&#1076;\&#1044;&#1080;&#1087;&#1083;&#1086;&#1084;&#1099;\&#1057;&#1085;&#1077;&#1075;&#1080;&#1088;&#1100;\&#1055;.%20&#1048;.%20&#1063;&#1072;&#1081;&#1082;&#1086;&#1074;&#1089;&#1082;&#1080;&#1081;%20&#8212;%20&#1042;&#1088;&#1077;&#1084;&#1077;&#1085;&#1072;%20&#1075;&#1086;&#1076;&#1072;.%20&#1071;&#1085;&#1074;&#1072;&#1088;&#1100;%20(&#1086;&#1088;&#1082;&#1077;&#1089;&#1090;&#1088;)%20(www.mixmuz.ru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K\Desktop\&#1084;&#1086;&#1080;%20&#1076;&#1086;&#1082;&#1091;&#1084;&#1077;&#1085;&#1090;&#1099;\&#1089;&#1072;&#1076;\&#1044;&#1080;&#1087;&#1083;&#1086;&#1084;&#1099;\&#1057;&#1085;&#1077;&#1075;&#1080;&#1088;&#1100;\Ptichki_Penie_ptits_v_lesu_ot_..%20(qmusic.me)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K\Desktop\&#1084;&#1086;&#1080;%20&#1076;&#1086;&#1082;&#1091;&#1084;&#1077;&#1085;&#1090;&#1099;\&#1089;&#1072;&#1076;\&#1044;&#1080;&#1087;&#1083;&#1086;&#1084;&#1099;\&#1057;&#1085;&#1077;&#1075;&#1080;&#1088;&#1100;\&#1055;.%20&#1048;.%20&#1063;&#1072;&#1081;&#1082;&#1086;&#1074;&#1089;&#1082;&#1080;&#1081;%20&#8212;%20&#1042;&#1088;&#1077;&#1084;&#1077;&#1085;&#1072;%20&#1075;&#1086;&#1076;&#1072;.%20&#1071;&#1085;&#1074;&#1072;&#1088;&#1100;%20(&#1086;&#1088;&#1082;&#1077;&#1089;&#1090;&#1088;)%20(www.mixmuz.ru)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524137/a2605899-cdfd-45a8-a038-fe6de35651c1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98" name="AutoShape 2" descr="http://www.creative.su/sites/creative.su/data/XmUserFiles/userfiles/user8870/raznoe_58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creative.su/sites/creative.su/data/XmUserFiles/userfiles/user8870/raznoe_58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7dach.ru/uploads/images/26/91/97/2018/01/23/49f4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502" cy="7286676"/>
          </a:xfrm>
          <a:prstGeom prst="rect">
            <a:avLst/>
          </a:prstGeom>
          <a:noFill/>
        </p:spPr>
      </p:pic>
      <p:pic>
        <p:nvPicPr>
          <p:cNvPr id="7" name="П. И. Чайковский — Времена года. Январь (оркестр) (www.mixmuz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ds04.infourok.ru/uploads/ex/01cd/000ce694-e17e0f0e/hello_html_m57d81ee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avatars.mds.yandex.net/get-pdb/750514/b7f4d3d9-3a35-4003-9d85-6cecf2453893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5429264"/>
          </a:xfrm>
          <a:prstGeom prst="rect">
            <a:avLst/>
          </a:prstGeom>
          <a:noFill/>
        </p:spPr>
      </p:pic>
      <p:pic>
        <p:nvPicPr>
          <p:cNvPr id="15368" name="Picture 8" descr="https://ds03.infourok.ru/uploads/ex/0409/00055b38-434b8b93/hello_html_m7cb74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3714751"/>
          </a:xfrm>
          <a:prstGeom prst="rect">
            <a:avLst/>
          </a:prstGeom>
          <a:noFill/>
        </p:spPr>
      </p:pic>
      <p:pic>
        <p:nvPicPr>
          <p:cNvPr id="15370" name="Picture 10" descr="https://avatars.mds.yandex.net/get-pdb/805160/1f3c78e1-53bc-45b5-b980-d0900c87a6a2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5"/>
            <a:ext cx="4857752" cy="3214686"/>
          </a:xfrm>
          <a:prstGeom prst="rect">
            <a:avLst/>
          </a:prstGeom>
          <a:noFill/>
        </p:spPr>
      </p:pic>
      <p:sp>
        <p:nvSpPr>
          <p:cNvPr id="15372" name="AutoShape 12" descr="https://birds.kz/photos/0134/003/013401448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birds.kz/photos/0134/003/013401448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fsd.multiurok.ru/html/2019/01/27/s_5c4d87e5d3fa0/1065994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8" name="Picture 18" descr="https://2krota.ru/wp-content/uploads/2019/06/3acaaedb01892e56dbdfc0f5cb1f0ff2-1024x6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s04.infourok.ru/uploads/ex/0828/00034fff-ee2c20b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595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805781/424e5183-e155-49e3-80da-f5cc9cf2d51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www.nastol.com.ua/pic/201611/1920x1200/nastol.com.ua-1945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data1.i.gallery.ru/albums/gallery/249087-f634d-84579642-m750x740-ub5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www.nastol.com.ua/pic/201601/2560x1600/nastol.com.ua-160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tichki_Penie_ptits_v_lesu_ot_..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98" name="AutoShape 2" descr="http://www.creative.su/sites/creative.su/data/XmUserFiles/userfiles/user8870/raznoe_58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creative.su/sites/creative.su/data/XmUserFiles/userfiles/user8870/raznoe_58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7dach.ru/uploads/images/26/91/97/2018/01/23/49f4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502" cy="7286676"/>
          </a:xfrm>
          <a:prstGeom prst="rect">
            <a:avLst/>
          </a:prstGeom>
          <a:noFill/>
        </p:spPr>
      </p:pic>
      <p:pic>
        <p:nvPicPr>
          <p:cNvPr id="7" name="П. И. Чайковский — Времена года. Январь (оркестр) (www.mixmuz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Экран (4:3)</PresentationFormat>
  <Paragraphs>0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KK</dc:creator>
  <cp:lastModifiedBy>KK</cp:lastModifiedBy>
  <cp:revision>16</cp:revision>
  <dcterms:created xsi:type="dcterms:W3CDTF">2020-02-08T06:12:25Z</dcterms:created>
  <dcterms:modified xsi:type="dcterms:W3CDTF">2020-02-08T08:49:07Z</dcterms:modified>
</cp:coreProperties>
</file>