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8" r:id="rId5"/>
    <p:sldId id="271" r:id="rId6"/>
    <p:sldId id="267" r:id="rId7"/>
    <p:sldId id="260" r:id="rId8"/>
    <p:sldId id="265" r:id="rId9"/>
    <p:sldId id="262" r:id="rId10"/>
    <p:sldId id="263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1123" autoAdjust="0"/>
    <p:restoredTop sz="94660"/>
  </p:normalViewPr>
  <p:slideViewPr>
    <p:cSldViewPr>
      <p:cViewPr>
        <p:scale>
          <a:sx n="64" d="100"/>
          <a:sy n="64" d="100"/>
        </p:scale>
        <p:origin x="-133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264AD-0359-489C-BE6E-E0CD63A8A74F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6EDBA-6EA6-4155-A4B3-63D20E291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6EDBA-6EA6-4155-A4B3-63D20E291D8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A3803-8E9D-48B5-8F5A-223C3E490065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57166"/>
            <a:ext cx="61436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по правилам </a:t>
            </a:r>
            <a:b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дорожного движения</a:t>
            </a:r>
            <a:b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НРМ ДОБУ «ЦРР –</a:t>
            </a:r>
            <a:r>
              <a:rPr lang="ru-RU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«Теремок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»»</a:t>
            </a:r>
          </a:p>
          <a:p>
            <a:pPr algn="ctr"/>
            <a:endParaRPr lang="ru-RU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«Правила дорожные – детям знать положено!»</a:t>
            </a:r>
            <a:endParaRPr lang="ru-RU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4653136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ea typeface="Batang" pitchFamily="18" charset="-127"/>
                <a:cs typeface="Arial" pitchFamily="34" charset="0"/>
              </a:rPr>
              <a:t>Автор: </a:t>
            </a:r>
          </a:p>
          <a:p>
            <a:pPr algn="ctr"/>
            <a:r>
              <a:rPr lang="ru-RU" b="1" i="1" dirty="0" err="1" smtClean="0">
                <a:solidFill>
                  <a:srgbClr val="002060"/>
                </a:solidFill>
                <a:latin typeface="Calibri" pitchFamily="34" charset="0"/>
                <a:ea typeface="Batang" pitchFamily="18" charset="-127"/>
                <a:cs typeface="Arial" pitchFamily="34" charset="0"/>
              </a:rPr>
              <a:t>Абдулбекова</a:t>
            </a: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ea typeface="Batang" pitchFamily="18" charset="-127"/>
                <a:cs typeface="Arial" pitchFamily="34" charset="0"/>
              </a:rPr>
              <a:t> Л.Г.</a:t>
            </a:r>
            <a:endParaRPr lang="ru-RU" b="1" i="1" dirty="0" smtClean="0">
              <a:solidFill>
                <a:srgbClr val="7030A0"/>
              </a:solidFill>
              <a:latin typeface="Calibri" pitchFamily="34" charset="0"/>
              <a:ea typeface="Batang" pitchFamily="18" charset="-127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Calibri" pitchFamily="34" charset="0"/>
                <a:ea typeface="Batang" pitchFamily="18" charset="-127"/>
                <a:cs typeface="Arial" pitchFamily="34" charset="0"/>
              </a:rPr>
              <a:t>воспитатель подготовительной к школе «Б» группы</a:t>
            </a:r>
            <a:endParaRPr lang="ru-RU" b="1" i="1" dirty="0">
              <a:solidFill>
                <a:srgbClr val="7030A0"/>
              </a:solidFill>
              <a:latin typeface="Calibri" pitchFamily="34" charset="0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Пользователь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857232"/>
            <a:ext cx="29289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428736"/>
            <a:ext cx="2571768" cy="436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03648" y="285728"/>
            <a:ext cx="7454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Педагоги, воспитанники и родители проводят совместные акции: «Детское авто-кресло», «В память погибшим при ДТП»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 G50\Desktop\ДЕТИ И ПДД\IMG_20181115_111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571876"/>
            <a:ext cx="3143254" cy="307183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Пользователь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20689"/>
            <a:ext cx="3699627" cy="346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231187"/>
            <a:ext cx="4860032" cy="262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11637912"/>
            <a:ext cx="21051112" cy="944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403648" y="285728"/>
            <a:ext cx="3381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Закрепляем ПДД во время непосредственно-образовательной деятельности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Пользователь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4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188640"/>
            <a:ext cx="735811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важный и нужный в группе сектор, рассказывающий о безопасности дорожного движения - это уголок ПДД.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уголка ПДД мы (совместно с родителями) сделали макет части дороги. Для этого нам понадобилась черная цветная бумага, скотч, зеленая бумага, и белая бумага. Из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легоконструкторов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мы сделали дома, разного цвета и размера. Расставили дома, знаки, машинки, сделали разделительную полосу, зебру. На стену повесили яркие, красочные рисунки по правилам дорожного движения(которые дети рисовали совместно с родителями), целевые ориентиры  что должен знать ребенок. Также в уголке есть картотека игр по правилам дорожного движения, сказки, загадки, настольные игры –лото, развивающие карточки, памятки для юного пешехода, плакат «Учимся оказывать первую медицинскую помощь, картинки ДТП и информация, пути движения транспортных средств и детей, раскладушки для родителей, дорожные знаки, проезжая часть, инспектор ГИБДД, светофор, машинки. С помощью такого  уголка можно наглядно показать детям, как необходимо вести себя на проезжей части, научить их правилам дорожного движения.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с удовольствием играют в уголке правил дорожного движения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Учим дорожные знаки.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Запоминаем, развлекаясь!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928802"/>
            <a:ext cx="4158192" cy="379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400052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Lenovo G50\Desktop\IMG_20190205_073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28604"/>
            <a:ext cx="3929090" cy="2786082"/>
          </a:xfrm>
          <a:prstGeom prst="rect">
            <a:avLst/>
          </a:prstGeom>
          <a:noFill/>
        </p:spPr>
      </p:pic>
      <p:pic>
        <p:nvPicPr>
          <p:cNvPr id="2052" name="Picture 4" descr="C:\Users\Lenovo G50\Desktop\IMG_20190205_073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286124"/>
            <a:ext cx="4857784" cy="321471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10800000" flipV="1">
            <a:off x="5715008" y="361543"/>
            <a:ext cx="3071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мероприятий по предупреждению детского дорожно-транспортного травматизма на 2019-2020 учебный год.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Пользователь\Desktop\0001-002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Lenovo G50\Desktop\IMG_20190205_07325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000108"/>
            <a:ext cx="6643734" cy="512605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928926" y="214291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Маршрут безопасных подходов к образовательной организации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84621" cy="73011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43808" y="188640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Макет для игр по правилам дорожного движения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000108"/>
            <a:ext cx="601216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ользователь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1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214678" y="1000108"/>
            <a:ext cx="57150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214678" y="3786190"/>
            <a:ext cx="5715040" cy="27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403648" y="285728"/>
            <a:ext cx="7526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вы думаете, для чего придумали дорожные знаки? Здесь вы найдете ответы на все вопросы.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178454" y="2035456"/>
            <a:ext cx="4815260" cy="43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80272" y="936458"/>
            <a:ext cx="5168046" cy="39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500562" y="428604"/>
            <a:ext cx="385765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Памятки для детей и родителей по Дорожно-транспортным происшествиям.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857232"/>
            <a:ext cx="6572296" cy="268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645024"/>
            <a:ext cx="6572296" cy="302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14546" y="285729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дети участвовали в акции: «Мы, за мир на дорогах»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311</Words>
  <Application>Microsoft Office PowerPoint</Application>
  <PresentationFormat>Экран (4:3)</PresentationFormat>
  <Paragraphs>22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Учим дорожные знаки.  Запоминаем, развлекаясь!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86</cp:lastModifiedBy>
  <cp:revision>61</cp:revision>
  <dcterms:created xsi:type="dcterms:W3CDTF">2017-10-29T13:18:54Z</dcterms:created>
  <dcterms:modified xsi:type="dcterms:W3CDTF">2020-01-12T15:36:17Z</dcterms:modified>
</cp:coreProperties>
</file>