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9" r:id="rId11"/>
    <p:sldId id="263" r:id="rId12"/>
    <p:sldId id="266" r:id="rId13"/>
    <p:sldId id="267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0C63-9B11-47A4-84C0-95EA73D0E1B2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733B-2250-4679-828A-BC905E8F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34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0C63-9B11-47A4-84C0-95EA73D0E1B2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733B-2250-4679-828A-BC905E8F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7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0C63-9B11-47A4-84C0-95EA73D0E1B2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733B-2250-4679-828A-BC905E8F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77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0C63-9B11-47A4-84C0-95EA73D0E1B2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733B-2250-4679-828A-BC905E8F6BB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7801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0C63-9B11-47A4-84C0-95EA73D0E1B2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733B-2250-4679-828A-BC905E8F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86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0C63-9B11-47A4-84C0-95EA73D0E1B2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733B-2250-4679-828A-BC905E8F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9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0C63-9B11-47A4-84C0-95EA73D0E1B2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733B-2250-4679-828A-BC905E8F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079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0C63-9B11-47A4-84C0-95EA73D0E1B2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733B-2250-4679-828A-BC905E8F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65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0C63-9B11-47A4-84C0-95EA73D0E1B2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733B-2250-4679-828A-BC905E8F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7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0C63-9B11-47A4-84C0-95EA73D0E1B2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733B-2250-4679-828A-BC905E8F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89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0C63-9B11-47A4-84C0-95EA73D0E1B2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733B-2250-4679-828A-BC905E8F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95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0C63-9B11-47A4-84C0-95EA73D0E1B2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733B-2250-4679-828A-BC905E8F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0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0C63-9B11-47A4-84C0-95EA73D0E1B2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733B-2250-4679-828A-BC905E8F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78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0C63-9B11-47A4-84C0-95EA73D0E1B2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733B-2250-4679-828A-BC905E8F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99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0C63-9B11-47A4-84C0-95EA73D0E1B2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733B-2250-4679-828A-BC905E8F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7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0C63-9B11-47A4-84C0-95EA73D0E1B2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733B-2250-4679-828A-BC905E8F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78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0C63-9B11-47A4-84C0-95EA73D0E1B2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733B-2250-4679-828A-BC905E8F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51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70C63-9B11-47A4-84C0-95EA73D0E1B2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F0E733B-2250-4679-828A-BC905E8F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0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0784" y="2233246"/>
            <a:ext cx="81416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Практикум –семинар для педагогов на тему: </a:t>
            </a:r>
          </a:p>
          <a:p>
            <a:pPr algn="ctr"/>
            <a:r>
              <a:rPr lang="ru-RU" sz="3200" b="1" dirty="0" smtClean="0"/>
              <a:t>«Формирование </a:t>
            </a:r>
            <a:r>
              <a:rPr lang="ru-RU" sz="3200" b="1" dirty="0" smtClean="0"/>
              <a:t>культурно - гигиенических навыков у детей </a:t>
            </a:r>
            <a:r>
              <a:rPr lang="ru-RU" sz="3200" b="1" dirty="0" smtClean="0"/>
              <a:t>дошкольников»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04185" y="5099538"/>
            <a:ext cx="4500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Подготовила Серова Ольга Андреевна</a:t>
            </a:r>
            <a:endParaRPr lang="ru-RU" sz="2000" b="1" dirty="0"/>
          </a:p>
        </p:txBody>
      </p:sp>
      <p:pic>
        <p:nvPicPr>
          <p:cNvPr id="1026" name="Picture 2" descr="https://ds04.infourok.ru/uploads/ex/05e0/000228bf-d6d5f3be/hello_html_2b68ef8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4" y="2819891"/>
            <a:ext cx="2988527" cy="390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35044" y="342602"/>
            <a:ext cx="7545658" cy="120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льное дошкольное образовательное учреждение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общеразвивающего вида №106 «Золотой ключик»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56305" algn="ctr">
              <a:lnSpc>
                <a:spcPct val="115000"/>
              </a:lnSpc>
              <a:spcBef>
                <a:spcPts val="158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6468" y="6233532"/>
            <a:ext cx="156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2019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8324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4353" y="966879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Самообслуживание. </a:t>
            </a:r>
          </a:p>
          <a:p>
            <a:r>
              <a:rPr lang="ru-RU" sz="2400" dirty="0" smtClean="0"/>
              <a:t>*Совершенствовать умение самостоятельно одеваться, раздеваться. </a:t>
            </a:r>
          </a:p>
          <a:p>
            <a:endParaRPr lang="ru-RU" sz="2400" dirty="0" smtClean="0"/>
          </a:p>
          <a:p>
            <a:r>
              <a:rPr lang="ru-RU" sz="2400" dirty="0" smtClean="0"/>
              <a:t>*Приучать аккуратно складывать и вешать одежду, с помощью взрослого приводить ее в порядок (чистить, просушивать). </a:t>
            </a:r>
          </a:p>
          <a:p>
            <a:endParaRPr lang="ru-RU" sz="2400" dirty="0" smtClean="0"/>
          </a:p>
          <a:p>
            <a:r>
              <a:rPr lang="ru-RU" sz="2400" dirty="0" smtClean="0"/>
              <a:t>*Воспитывать стремление быть аккуратным, опрятным. </a:t>
            </a:r>
          </a:p>
          <a:p>
            <a:endParaRPr lang="ru-RU" sz="2400" dirty="0" smtClean="0"/>
          </a:p>
          <a:p>
            <a:r>
              <a:rPr lang="ru-RU" sz="2400" dirty="0" smtClean="0"/>
              <a:t>*Приучать самостоятельно готовить свое рабочее место и убирать его после окончания занятий рисованием, лепкой, аппликацией (мыть баночки, кисти, протирать стол и т. д.)</a:t>
            </a:r>
            <a:endParaRPr lang="ru-RU" sz="2400" dirty="0"/>
          </a:p>
        </p:txBody>
      </p:sp>
      <p:pic>
        <p:nvPicPr>
          <p:cNvPr id="7170" name="Picture 2" descr="https://png.pngtree.com/element_origin_min_pic/17/02/13/45df01da2920a9618c4caae1bb92f4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539" y="2988526"/>
            <a:ext cx="2126812" cy="232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39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0121" y="193431"/>
            <a:ext cx="7467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Задачи по формированию культурно-гигиенических навыков в </a:t>
            </a:r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старшей  </a:t>
            </a: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группе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9955" y="1208544"/>
            <a:ext cx="10058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*Формировать у детей привычку следить за чистотой тела, опрятностью одежды, прически; самостоятельно чистить зубы, умываться, по мере необходимости мыть руки, следить за чистотой ногтей; при кашле и чихании закрывать рот и нос платком. 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*Закреплять умение замечать и самостоятельно устранять непорядок в своем внешнем виде. </a:t>
            </a:r>
          </a:p>
          <a:p>
            <a:endParaRPr lang="ru-RU" sz="2400" dirty="0"/>
          </a:p>
          <a:p>
            <a:r>
              <a:rPr lang="ru-RU" sz="2400" dirty="0" smtClean="0"/>
              <a:t>*Совершенствовать культуру еды: умение правильно пользоваться столовыми приборами (вилкой, ножом); есть аккуратно, бесшумно, сохраняя правильную осанку за столом; обращаться с просьбой, благодарить</a:t>
            </a:r>
          </a:p>
          <a:p>
            <a:endParaRPr lang="ru-RU" sz="2400" dirty="0"/>
          </a:p>
        </p:txBody>
      </p:sp>
      <p:pic>
        <p:nvPicPr>
          <p:cNvPr id="8198" name="Picture 6" descr="https://media.istockphoto.com/vectors/kid-covering-nose-vector-id1869918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308" y="1527717"/>
            <a:ext cx="2031461" cy="385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1703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5798" y="1379838"/>
            <a:ext cx="87043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Самообслуживание. </a:t>
            </a:r>
          </a:p>
          <a:p>
            <a:r>
              <a:rPr lang="ru-RU" sz="2400" dirty="0"/>
              <a:t>*Закреплять умение быстро, аккуратно одеваться и раздеваться, соблюдать порядок в своем шкафу (раскладывать одежду в определенные места), опрятно заправлять постель. </a:t>
            </a:r>
          </a:p>
          <a:p>
            <a:endParaRPr lang="ru-RU" sz="2400" dirty="0"/>
          </a:p>
          <a:p>
            <a:r>
              <a:rPr lang="ru-RU" sz="2400" dirty="0"/>
              <a:t>*Воспитывать умение самостоятельно и своевременно готовить материалы и пособия к занятию, учить самостоятельно раскладывать подготовленные воспитателем материалы для занятий, убирать их, мыть кисточки, розетки для красок, палитру, протирать столы. </a:t>
            </a:r>
          </a:p>
        </p:txBody>
      </p:sp>
      <p:pic>
        <p:nvPicPr>
          <p:cNvPr id="9218" name="Picture 2" descr="https://image.freepik.com/free-vector/no-translate-detected_1308-11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70183" y="2671257"/>
            <a:ext cx="1824054" cy="249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7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orldartsme.com/images/boy-combing-hair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025" y="2389106"/>
            <a:ext cx="2606519" cy="223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09445" y="186788"/>
            <a:ext cx="8153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Задачи по формированию культурно-гигиенических навыков в </a:t>
            </a:r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подготовительной  </a:t>
            </a: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группе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387117"/>
            <a:ext cx="100056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*Воспитывать привычку быстро и правильно умываться, насухо вытираться, пользуясь индивидуальным полотенцем, правильно чистить зубы, полоскать рот после еды, пользоваться носовым платком и расческой.</a:t>
            </a:r>
          </a:p>
          <a:p>
            <a:endParaRPr lang="ru-RU" sz="2400" dirty="0" smtClean="0"/>
          </a:p>
          <a:p>
            <a:r>
              <a:rPr lang="ru-RU" sz="2400" dirty="0" smtClean="0"/>
              <a:t> *Закреплять умения детей аккуратно пользоваться столовыми приборами; правильно вести себя за столом; обращаться с просьбой, благодарить. </a:t>
            </a:r>
          </a:p>
          <a:p>
            <a:endParaRPr lang="ru-RU" sz="2400" dirty="0" smtClean="0"/>
          </a:p>
          <a:p>
            <a:r>
              <a:rPr lang="ru-RU" sz="2400" dirty="0" smtClean="0"/>
              <a:t>*Закреплять умение следить за чистотой одежды и обуви, замечать и устранять непорядок в своем внешнем виде, тактично сообщать товарищу о необходимости что-то поправить в костюме, прическе. </a:t>
            </a:r>
          </a:p>
        </p:txBody>
      </p:sp>
    </p:spTree>
    <p:extLst>
      <p:ext uri="{BB962C8B-B14F-4D97-AF65-F5344CB8AC3E}">
        <p14:creationId xmlns:p14="http://schemas.microsoft.com/office/powerpoint/2010/main" val="6253913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6092" y="1048269"/>
            <a:ext cx="81065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Самообслуживание.</a:t>
            </a:r>
          </a:p>
          <a:p>
            <a:r>
              <a:rPr lang="ru-RU" sz="2400" dirty="0"/>
              <a:t> *Закреплять умение самостоятельно и быстро одеваться и раздеваться, складывать в шкаф одежду, ставить на место обувь, сушить при необходимости мокрые вещи, ухаживать за обувью (мыть, протирать, чистить).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*Закреплять умение самостоятельно, быстро и аккуратно убирать за собой постель после сна.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*Закреплять умение самостоятельно и своевременно готовить материалы и пособия к занятию, без напоминания убирать свое рабочее место</a:t>
            </a:r>
          </a:p>
        </p:txBody>
      </p:sp>
      <p:pic>
        <p:nvPicPr>
          <p:cNvPr id="11266" name="Picture 2" descr="http://900igr.net/datai/fizkultura/Komponenty-zdorovja/0013-023-A-pochemu-nado-sushit-odezhdu-posle-progul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819807"/>
            <a:ext cx="2204612" cy="165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81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9477" y="659396"/>
            <a:ext cx="72476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/>
              <a:t>Область «Физического развития»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8231" y="2044391"/>
            <a:ext cx="3985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4615" y="2413723"/>
            <a:ext cx="38525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/>
              <a:t>Воспитание культурно-гигиенических навыков</a:t>
            </a:r>
          </a:p>
          <a:p>
            <a:pPr algn="ctr"/>
            <a:r>
              <a:rPr lang="ru-RU" sz="2400" dirty="0" smtClean="0"/>
              <a:t>( формировать потребность в соблюдении навыков гигиены и опрятности в повседневной жизни)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84622" y="2413723"/>
            <a:ext cx="4447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Формирование начальных представлений о здоровом образе жизни</a:t>
            </a:r>
            <a:endParaRPr lang="ru-RU" sz="24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893170" y="1411400"/>
            <a:ext cx="861646" cy="1002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799684" y="1497063"/>
            <a:ext cx="684393" cy="916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https://avatars.mds.yandex.net/get-pdb/966350/0a0b9007-cb84-4b2c-82a6-acbe1e85eb3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14" y="3815828"/>
            <a:ext cx="3251009" cy="181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874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9072" y="523437"/>
            <a:ext cx="8323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</a:rPr>
              <a:t>Целевые </a:t>
            </a:r>
            <a:r>
              <a:rPr lang="ru-RU" sz="2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ориентиры на этапе завершения дошкольного учреждения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07580" y="1753634"/>
            <a:ext cx="68468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Самостоятельно выполняет доступные возрасту гигиенические процедуры, соблюдает элементарные правила здорового образа жизни.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900igr.net/up/datai/117263/0001-001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468" y="2973381"/>
            <a:ext cx="4758752" cy="343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57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risovach.ru/upload/2013/11/mem/pidrila-ebanaya_36173801_orig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020" y="1172388"/>
            <a:ext cx="569595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0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2343" y="1441827"/>
            <a:ext cx="78075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В современном дошкольном учреждении важное внимание уделяется воспитанию здорового дошкольника. Одним из важных факторов здоровой личности является </a:t>
            </a:r>
            <a:r>
              <a:rPr lang="ru-RU" sz="3200" b="0" i="0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</a:rPr>
              <a:t>формирование 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у детей </a:t>
            </a:r>
            <a:r>
              <a:rPr lang="ru-RU" sz="3200" b="0" i="0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</a:rPr>
              <a:t>культурно – гигиенических навыков.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40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7898" y="867639"/>
            <a:ext cx="110958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u="sng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Культурно-гигиенические навыки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важная составная часть культуры поведения. Необходимость опрятности, содержания в чистоте лица, рук, тела, одежды, обуви продиктованная не только требованиями гигиены, но и нормами человеческих отношений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5532" y="3614105"/>
            <a:ext cx="47259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</a:rPr>
              <a:t>Умения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- это сформированная у ребенка способность совершать определенные действия на основе полученных знаний.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620" y="3614105"/>
            <a:ext cx="5460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</a:rPr>
              <a:t>Навык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– автоматизированный компонент сознательного действия, возникающий в результате многократного повторения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34858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40162" y="2382620"/>
            <a:ext cx="2373924" cy="181121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Значение КГН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66258" y="962268"/>
            <a:ext cx="2119679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Развитие внимание и воли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37987" y="4337541"/>
            <a:ext cx="1890348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Контроль за внешним видом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13835" y="345836"/>
            <a:ext cx="2136533" cy="10785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Предпосылки формирование эстетического вкуса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61413" y="979854"/>
            <a:ext cx="1890348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Развитие нравственных чувств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04543" y="2690836"/>
            <a:ext cx="1890348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Речевое развитие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13836" y="5316218"/>
            <a:ext cx="213653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Стремление к самостоятельности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70584" y="4401818"/>
            <a:ext cx="1890348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Познание окружающего</a:t>
            </a:r>
            <a:endParaRPr lang="ru-RU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 с одним скругленным углом 25"/>
          <p:cNvSpPr/>
          <p:nvPr/>
        </p:nvSpPr>
        <p:spPr>
          <a:xfrm>
            <a:off x="8959357" y="2690836"/>
            <a:ext cx="1626580" cy="914400"/>
          </a:xfrm>
          <a:prstGeom prst="round1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Условие для здоровья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8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3215" y="556066"/>
            <a:ext cx="7977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Задачи по формированию культурно-гигиенических навыков в младшей группе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9908" y="1582341"/>
            <a:ext cx="101111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*Формировать привычку (сначала под контролем взрослого, а затем самостоятельно) мыть руки по мере загрязнения и перед едой, насухо вытирать лицо и руки личным полотенцем.</a:t>
            </a:r>
          </a:p>
          <a:p>
            <a:endParaRPr lang="ru-RU" sz="2400" dirty="0"/>
          </a:p>
          <a:p>
            <a:r>
              <a:rPr lang="ru-RU" sz="2400" dirty="0" smtClean="0"/>
              <a:t> *Учить с помощью взрослого приводить себя в порядок; пользоваться индивидуальными предметами (носовым платком, салфеткой, полотенцем, расческой, горшком).</a:t>
            </a:r>
          </a:p>
          <a:p>
            <a:endParaRPr lang="ru-RU" sz="2400" dirty="0"/>
          </a:p>
          <a:p>
            <a:r>
              <a:rPr lang="ru-RU" sz="2400" dirty="0" smtClean="0"/>
              <a:t> *Формировать умение во время еды правильно держать ложку. </a:t>
            </a:r>
          </a:p>
          <a:p>
            <a:endParaRPr lang="ru-RU" sz="2400" dirty="0" smtClean="0"/>
          </a:p>
        </p:txBody>
      </p:sp>
      <p:pic>
        <p:nvPicPr>
          <p:cNvPr id="2050" name="Picture 2" descr="https://ozgdou38.edumsko.ru/uploads/2000/1752/section/260359/1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592" y="3858323"/>
            <a:ext cx="2328719" cy="226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71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3724" y="1589038"/>
            <a:ext cx="83175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Самообслуживание</a:t>
            </a:r>
          </a:p>
          <a:p>
            <a:r>
              <a:rPr lang="ru-RU" sz="2400" b="1" dirty="0" smtClean="0"/>
              <a:t>*</a:t>
            </a:r>
            <a:r>
              <a:rPr lang="ru-RU" sz="2400" dirty="0" smtClean="0"/>
              <a:t>Учить </a:t>
            </a:r>
            <a:r>
              <a:rPr lang="ru-RU" sz="2400" dirty="0"/>
              <a:t>детей одеваться и раздеваться в определенном порядке; при небольшой помощи взрослого снимать одежду, обувь (расстегивать пуговицы спереди, застежки на липучках); в определенном порядке аккуратно складывать снятую одежду.</a:t>
            </a:r>
          </a:p>
          <a:p>
            <a:endParaRPr lang="ru-RU" sz="2400" dirty="0"/>
          </a:p>
          <a:p>
            <a:r>
              <a:rPr lang="ru-RU" sz="2400" dirty="0"/>
              <a:t> *Приучать к опрятности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3076" name="Picture 4" descr="https://mamaipapa.org/wp-content/uploads/2016/03/malyish-odevaets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565" y="3822446"/>
            <a:ext cx="2965682" cy="196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8624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i.pinimg.com/736x/c9/5f/34/c95f3413a38ec2aadba8698012eab191--ideas-para-picasa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413" y="251881"/>
            <a:ext cx="2713192" cy="232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78723" y="39780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Задачи по формированию культурно-гигиенических навыков </a:t>
            </a:r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во второй младшей  </a:t>
            </a:r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группе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2369" y="1735643"/>
            <a:ext cx="1106072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*Совершенствовать культурно -гигиенические навыки, </a:t>
            </a:r>
          </a:p>
          <a:p>
            <a:r>
              <a:rPr lang="ru-RU" sz="2400" dirty="0" smtClean="0"/>
              <a:t>формировать простейшие навыки поведения во время еды, умывания.</a:t>
            </a:r>
          </a:p>
          <a:p>
            <a:endParaRPr lang="ru-RU" sz="2400" dirty="0"/>
          </a:p>
          <a:p>
            <a:r>
              <a:rPr lang="ru-RU" sz="2400" dirty="0" smtClean="0"/>
              <a:t> *Приучать детей следить за своим внешним видом; учить правильно пользоваться мылом, аккуратно мыть руки, лицо, уши; насухо вытираться после умывания, вешать полотенце на место, пользоваться расческой и носовым платком. </a:t>
            </a:r>
          </a:p>
          <a:p>
            <a:endParaRPr lang="ru-RU" sz="2400" dirty="0"/>
          </a:p>
          <a:p>
            <a:r>
              <a:rPr lang="ru-RU" sz="2400" dirty="0"/>
              <a:t>*</a:t>
            </a:r>
            <a:r>
              <a:rPr lang="ru-RU" sz="2400" dirty="0" smtClean="0"/>
              <a:t>Формировать элементарные навыки поведения за столом: умение правильно пользоваться столовой и чайной ложками, вилкой, салфеткой; не крошить хлеб, пережевывать пищу с закрытым ртом, не разговаривать с полным ртом. </a:t>
            </a:r>
            <a:endParaRPr lang="ru-RU" sz="2400" dirty="0"/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472216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3338" y="1432954"/>
            <a:ext cx="82471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Самообслуживание. </a:t>
            </a:r>
          </a:p>
          <a:p>
            <a:r>
              <a:rPr lang="ru-RU" sz="2400" dirty="0"/>
              <a:t>*Учить детей самостоятельно одеваться и раздеваться в определенной последовательности (надевать и снимать одежду, расстегивать и застегивать пуговицы, складывать, вешать предметы одежды и т. п.)</a:t>
            </a:r>
          </a:p>
          <a:p>
            <a:endParaRPr lang="ru-RU" sz="2400" dirty="0"/>
          </a:p>
          <a:p>
            <a:r>
              <a:rPr lang="ru-RU" sz="2400" dirty="0"/>
              <a:t>*Воспитывать навыки опрятности, умение замечать непорядок в одежде и устранять его при небольшой помощи взрослых.</a:t>
            </a:r>
          </a:p>
        </p:txBody>
      </p:sp>
      <p:pic>
        <p:nvPicPr>
          <p:cNvPr id="5122" name="Picture 2" descr="http://3.bp.blogspot.com/-1MZrfOq0jeI/VKOmCsini2I/AAAAAAAAPUU/mOIlxJxHH_E/s1600/a7e1469636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3141114"/>
            <a:ext cx="2718434" cy="326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4366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originals/29/4e/0e/294e0e535e8f90c1cab49aa299c7efa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062" y="-254108"/>
            <a:ext cx="3453282" cy="469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67707" y="169204"/>
            <a:ext cx="7344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Задачи по формированию культурно-гигиенических навыков </a:t>
            </a:r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в средней группе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7537" y="1562908"/>
            <a:ext cx="116644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*Продолжать воспитывать у детей опрятность, привычку следить</a:t>
            </a:r>
          </a:p>
          <a:p>
            <a:r>
              <a:rPr lang="ru-RU" sz="2400" dirty="0" smtClean="0"/>
              <a:t> за своим внешним видом. </a:t>
            </a:r>
          </a:p>
          <a:p>
            <a:endParaRPr lang="ru-RU" sz="2400" dirty="0"/>
          </a:p>
          <a:p>
            <a:r>
              <a:rPr lang="ru-RU" sz="2400" dirty="0" smtClean="0"/>
              <a:t>*Воспитывать привычку самостоятельно умываться, мыть руки </a:t>
            </a:r>
          </a:p>
          <a:p>
            <a:r>
              <a:rPr lang="ru-RU" sz="2400" dirty="0" smtClean="0"/>
              <a:t>с мылом перед едой, по мере загрязнения, после пользования </a:t>
            </a:r>
          </a:p>
          <a:p>
            <a:r>
              <a:rPr lang="ru-RU" sz="2400" dirty="0" smtClean="0"/>
              <a:t>туалетом. </a:t>
            </a:r>
          </a:p>
          <a:p>
            <a:endParaRPr lang="ru-RU" sz="2400" dirty="0"/>
          </a:p>
          <a:p>
            <a:r>
              <a:rPr lang="ru-RU" sz="2400" dirty="0" smtClean="0"/>
              <a:t>*Закреплять умение пользоваться расческой, носовым платком; при кашле и чихании отворачиваться, прикрывать рот и нос носовым платком. </a:t>
            </a:r>
          </a:p>
          <a:p>
            <a:endParaRPr lang="ru-RU" sz="2400" dirty="0"/>
          </a:p>
          <a:p>
            <a:r>
              <a:rPr lang="ru-RU" sz="2400" dirty="0" smtClean="0"/>
              <a:t>*Совершенствовать навыки аккуратного приема пищи: умение брать пищу понемногу, хорошо пережевывать, есть бесшумно, правильно пользоваться столовыми приборами (ложка, вилка), салфеткой, полоскать рот после еды. </a:t>
            </a:r>
          </a:p>
        </p:txBody>
      </p:sp>
    </p:spTree>
    <p:extLst>
      <p:ext uri="{BB962C8B-B14F-4D97-AF65-F5344CB8AC3E}">
        <p14:creationId xmlns:p14="http://schemas.microsoft.com/office/powerpoint/2010/main" val="20317356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278</TotalTime>
  <Words>968</Words>
  <Application>Microsoft Office PowerPoint</Application>
  <PresentationFormat>Широкоэкранный</PresentationFormat>
  <Paragraphs>95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cp:lastPrinted>2019-10-12T10:29:31Z</cp:lastPrinted>
  <dcterms:created xsi:type="dcterms:W3CDTF">2019-03-18T17:07:46Z</dcterms:created>
  <dcterms:modified xsi:type="dcterms:W3CDTF">2019-10-12T10:30:58Z</dcterms:modified>
</cp:coreProperties>
</file>