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8" r:id="rId4"/>
    <p:sldId id="259" r:id="rId5"/>
    <p:sldId id="261" r:id="rId6"/>
    <p:sldId id="264" r:id="rId7"/>
    <p:sldId id="265" r:id="rId8"/>
    <p:sldId id="269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8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5F596A-D313-4241-85C1-5434192F2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Коротких Ирина Николаевна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1B7A6D5-88EE-47EA-9285-BDE163911F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350569"/>
            <a:ext cx="8596668" cy="115966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dirty="0"/>
              <a:t>ГБОУ Школа № 183, Москва</a:t>
            </a:r>
          </a:p>
          <a:p>
            <a:pPr marL="0" indent="0" algn="ctr">
              <a:buNone/>
            </a:pPr>
            <a:r>
              <a:rPr lang="ru-RU" sz="2800" dirty="0"/>
              <a:t>Воспитатель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F6AB26D-2B60-42EA-83B9-D37C662BDD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06535" y="3272093"/>
            <a:ext cx="7738266" cy="215135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dirty="0">
                <a:solidFill>
                  <a:schemeClr val="accent2"/>
                </a:solidFill>
              </a:rPr>
              <a:t>Мастер-класс </a:t>
            </a:r>
          </a:p>
          <a:p>
            <a:pPr marL="0" indent="0" algn="ctr">
              <a:buNone/>
            </a:pPr>
            <a:r>
              <a:rPr lang="ru-RU" sz="4400" dirty="0">
                <a:solidFill>
                  <a:schemeClr val="accent2"/>
                </a:solidFill>
              </a:rPr>
              <a:t>«Аппликация «Овощи для борща»</a:t>
            </a:r>
          </a:p>
        </p:txBody>
      </p:sp>
    </p:spTree>
    <p:extLst>
      <p:ext uri="{BB962C8B-B14F-4D97-AF65-F5344CB8AC3E}">
        <p14:creationId xmlns:p14="http://schemas.microsoft.com/office/powerpoint/2010/main" val="1916897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D6CADE-5171-4C47-BB1D-8AE1EF23D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45977"/>
            <a:ext cx="8596668" cy="1320800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Цель: </a:t>
            </a:r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учить слабослышащих дошкольников создавать аппликацию из бумаги.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962582-5862-440E-BF08-10AEB156E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923220"/>
            <a:ext cx="8750751" cy="3388803"/>
          </a:xfrm>
        </p:spPr>
        <p:txBody>
          <a:bodyPr>
            <a:normAutofit/>
          </a:bodyPr>
          <a:lstStyle/>
          <a:p>
            <a:pPr lvl="0"/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Учить детей приёмам вырезания симметричных форм из бумаги, сложенной вдвое, вырезания с закруглениями углов.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0"/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Развивать умение составлять предмет из нескольких частей.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0"/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Учить располагать композицию на шаблоне.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0"/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Вести эстетическое воспитание.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0"/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Закреплять тематический словарь и представления детей об овощах (внешнем виде, способах приготовления).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B5F6349-6C80-4797-B32D-87A1ECC3162B}"/>
              </a:ext>
            </a:extLst>
          </p:cNvPr>
          <p:cNvSpPr txBox="1">
            <a:spLocks/>
          </p:cNvSpPr>
          <p:nvPr/>
        </p:nvSpPr>
        <p:spPr>
          <a:xfrm>
            <a:off x="677334" y="2026821"/>
            <a:ext cx="2240664" cy="8004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dirty="0"/>
              <a:t>Задачи: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360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1176F42A-70A9-4132-A5B6-F5EE1B43FD91}"/>
              </a:ext>
            </a:extLst>
          </p:cNvPr>
          <p:cNvSpPr txBox="1">
            <a:spLocks/>
          </p:cNvSpPr>
          <p:nvPr/>
        </p:nvSpPr>
        <p:spPr>
          <a:xfrm>
            <a:off x="1094585" y="845647"/>
            <a:ext cx="3663846" cy="7449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4400" dirty="0"/>
              <a:t>Литература: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54D213B0-4C2F-449C-B1D9-85AB78D35B8B}"/>
              </a:ext>
            </a:extLst>
          </p:cNvPr>
          <p:cNvSpPr txBox="1">
            <a:spLocks/>
          </p:cNvSpPr>
          <p:nvPr/>
        </p:nvSpPr>
        <p:spPr>
          <a:xfrm>
            <a:off x="917030" y="1850505"/>
            <a:ext cx="4687741" cy="3291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Петрова И.М. Аппликация для дошкольников: Учебно-методическое пособие для дошкольников. – СПб: ДЕТСТВО-ПРЕСС, 2008. – 64 с.</a:t>
            </a:r>
          </a:p>
          <a:p>
            <a:pPr algn="just"/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Программа «Воспитание и обучение слабослышащих детей дошкольного возраста», М. 1991.</a:t>
            </a:r>
          </a:p>
          <a:p>
            <a:pPr marL="0" indent="0">
              <a:buFont typeface="Wingdings 3" charset="2"/>
              <a:buNone/>
            </a:pPr>
            <a:endParaRPr lang="ru-RU" dirty="0"/>
          </a:p>
        </p:txBody>
      </p:sp>
      <p:pic>
        <p:nvPicPr>
          <p:cNvPr id="14" name="Объект 13">
            <a:extLst>
              <a:ext uri="{FF2B5EF4-FFF2-40B4-BE49-F238E27FC236}">
                <a16:creationId xmlns:a16="http://schemas.microsoft.com/office/drawing/2014/main" id="{80B504A8-60B4-42F3-A25E-95548555D56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671092" y="2258194"/>
            <a:ext cx="4224242" cy="2889117"/>
          </a:xfrm>
        </p:spPr>
      </p:pic>
    </p:spTree>
    <p:extLst>
      <p:ext uri="{BB962C8B-B14F-4D97-AF65-F5344CB8AC3E}">
        <p14:creationId xmlns:p14="http://schemas.microsoft.com/office/powerpoint/2010/main" val="761959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714C36-E002-4ED5-ADC5-DFC85E654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12668"/>
          </a:xfrm>
        </p:spPr>
        <p:txBody>
          <a:bodyPr>
            <a:normAutofit/>
          </a:bodyPr>
          <a:lstStyle/>
          <a:p>
            <a:r>
              <a:rPr lang="ru-RU" sz="4400" dirty="0"/>
              <a:t>Заготовки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BAD9FB-C1A1-4FC3-AD03-9E91357AFA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647971"/>
            <a:ext cx="4089975" cy="133492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Морковь: Оранжевая бумага. Треугольник 11*3*11 см</a:t>
            </a:r>
          </a:p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Ботва моркови: Зелёная бумага. 2 полоски 0,5*3 см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DC52DBCD-C451-46CE-B4FC-ADDAB63A8B7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8789" y="3287439"/>
            <a:ext cx="2982896" cy="2745874"/>
          </a:xfrm>
        </p:spPr>
      </p:pic>
      <p:sp>
        <p:nvSpPr>
          <p:cNvPr id="5" name="Объект 2">
            <a:extLst>
              <a:ext uri="{FF2B5EF4-FFF2-40B4-BE49-F238E27FC236}">
                <a16:creationId xmlns:a16="http://schemas.microsoft.com/office/drawing/2014/main" id="{47C66FE5-BC7F-48BE-8B0F-CC9749A8097F}"/>
              </a:ext>
            </a:extLst>
          </p:cNvPr>
          <p:cNvSpPr txBox="1">
            <a:spLocks/>
          </p:cNvSpPr>
          <p:nvPr/>
        </p:nvSpPr>
        <p:spPr>
          <a:xfrm>
            <a:off x="4767309" y="1621661"/>
            <a:ext cx="5273336" cy="1334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>
                <a:solidFill>
                  <a:schemeClr val="tx1">
                    <a:lumMod val="50000"/>
                    <a:lumOff val="50000"/>
                  </a:schemeClr>
                </a:solidFill>
              </a:rPr>
              <a:t>Свёкла: Бордовая (фиолетовая) бумага. Квадрат 7*7 см</a:t>
            </a:r>
          </a:p>
          <a:p>
            <a:r>
              <a:rPr lang="ru-RU">
                <a:solidFill>
                  <a:schemeClr val="tx1">
                    <a:lumMod val="50000"/>
                    <a:lumOff val="50000"/>
                  </a:schemeClr>
                </a:solidFill>
              </a:rPr>
              <a:t>Ботва свёклы. Бордовая (фиолетовая) бумага. 2 полоски 0,7*3 см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Объект 5">
            <a:extLst>
              <a:ext uri="{FF2B5EF4-FFF2-40B4-BE49-F238E27FC236}">
                <a16:creationId xmlns:a16="http://schemas.microsoft.com/office/drawing/2014/main" id="{80256BA2-5628-4052-8F44-16B1EB85266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95784" y="3280502"/>
            <a:ext cx="2982896" cy="2745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514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98F95F-46BE-4698-8CF5-51497B48D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Заготовки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767268-BED3-4207-A3AC-7A4E520E94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6312" y="1489203"/>
            <a:ext cx="4184035" cy="388077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Луковица: Светло-жёлтая бумага. Квадрат 5*5 см</a:t>
            </a:r>
          </a:p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Перья лука: Зелёная бумага. Полоски 1*7 см и 1*10 см</a:t>
            </a:r>
          </a:p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Корни лука: Белые нитки № 10. Длина 20 см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E7E93E04-3693-4D85-AABF-92804FAC40C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1012404" y="3765377"/>
            <a:ext cx="3371850" cy="2628900"/>
          </a:xfrm>
        </p:spPr>
      </p:pic>
      <p:sp>
        <p:nvSpPr>
          <p:cNvPr id="5" name="Объект 2">
            <a:extLst>
              <a:ext uri="{FF2B5EF4-FFF2-40B4-BE49-F238E27FC236}">
                <a16:creationId xmlns:a16="http://schemas.microsoft.com/office/drawing/2014/main" id="{6320BDB4-D78D-4BED-80F9-BA3156D289A9}"/>
              </a:ext>
            </a:extLst>
          </p:cNvPr>
          <p:cNvSpPr txBox="1">
            <a:spLocks/>
          </p:cNvSpPr>
          <p:nvPr/>
        </p:nvSpPr>
        <p:spPr>
          <a:xfrm>
            <a:off x="5992428" y="1485887"/>
            <a:ext cx="3737498" cy="1488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Основа для аппликации: Цветной картон. Бумажный шаблон кастрюли.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21209C1-2B05-4CAB-8F7C-B3246DEBD0B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28"/>
          <a:stretch/>
        </p:blipFill>
        <p:spPr>
          <a:xfrm>
            <a:off x="5992428" y="3582969"/>
            <a:ext cx="3515377" cy="2665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639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8A6DB3-84EA-46AB-8D99-4373BDBC6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1744"/>
          </a:xfrm>
        </p:spPr>
        <p:txBody>
          <a:bodyPr>
            <a:noAutofit/>
          </a:bodyPr>
          <a:lstStyle/>
          <a:p>
            <a:r>
              <a:rPr lang="ru-RU" sz="4400" dirty="0"/>
              <a:t>Морковь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1258D0-3372-4A53-806F-4C7369AF70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3046" y="1521397"/>
            <a:ext cx="3974566" cy="2180591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Закруглите два одинаковых угла оранжевого равнобедренного треугольника.</a:t>
            </a:r>
          </a:p>
          <a:p>
            <a:pPr algn="just"/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Зелёные полоски разрежьте пополам. Сложите полоски веером и приклейте к </a:t>
            </a:r>
            <a:r>
              <a:rPr lang="ru-RU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нецветной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стороне морковки.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CC1B52C9-3790-42C3-A115-420416EFECA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782"/>
          <a:stretch/>
        </p:blipFill>
        <p:spPr>
          <a:xfrm>
            <a:off x="1156729" y="4156994"/>
            <a:ext cx="2500871" cy="2540583"/>
          </a:xfr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F3969829-C65D-4086-ACE5-BB411B4292A4}"/>
              </a:ext>
            </a:extLst>
          </p:cNvPr>
          <p:cNvSpPr txBox="1">
            <a:spLocks/>
          </p:cNvSpPr>
          <p:nvPr/>
        </p:nvSpPr>
        <p:spPr>
          <a:xfrm>
            <a:off x="4975668" y="609600"/>
            <a:ext cx="4505746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4400" dirty="0"/>
              <a:t>Свёкла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40A77C42-03C5-42DF-925B-F276ACC596F3}"/>
              </a:ext>
            </a:extLst>
          </p:cNvPr>
          <p:cNvSpPr txBox="1">
            <a:spLocks/>
          </p:cNvSpPr>
          <p:nvPr/>
        </p:nvSpPr>
        <p:spPr>
          <a:xfrm>
            <a:off x="4743635" y="1521396"/>
            <a:ext cx="5119456" cy="2879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Бордовый квадрат сложите по диагонали. Прямой угол закруглите способом «от середины до середины». Разверните. Получился лимон. Закруглите нижний угол. Получилась капелька.</a:t>
            </a:r>
          </a:p>
          <a:p>
            <a:pPr algn="just"/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Разрежьте полоски бордового цвета пополам, сложите их веером и приклейте к </a:t>
            </a:r>
            <a:r>
              <a:rPr lang="ru-RU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нецветной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стороне капельки.</a:t>
            </a:r>
          </a:p>
        </p:txBody>
      </p:sp>
      <p:pic>
        <p:nvPicPr>
          <p:cNvPr id="8" name="Объект 5">
            <a:extLst>
              <a:ext uri="{FF2B5EF4-FFF2-40B4-BE49-F238E27FC236}">
                <a16:creationId xmlns:a16="http://schemas.microsoft.com/office/drawing/2014/main" id="{42CDBF30-96FE-4889-B1FF-F312D9CC748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60551" y="4285098"/>
            <a:ext cx="2828728" cy="2284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447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8A6DB3-84EA-46AB-8D99-4373BDBC6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/>
              <a:t>Лук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1258D0-3372-4A53-806F-4C7369AF70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2715" y="1530274"/>
            <a:ext cx="5146417" cy="2313757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Светло-жёлтый квадрат сложите по диагонали. Прямой угол закруглите способом «от середины до середины». Разверните. Получился лимон. Закруглите нижний угол. Получилась капелька. Сложите заготовку по линии сгиба. Подрежьте верхний угол на 1 см и вырежьте зубчик, как у флажка.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54B2029B-4910-421E-84E3-6173C8FCD55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2100" y="4120013"/>
            <a:ext cx="4731795" cy="2313756"/>
          </a:xfrm>
        </p:spPr>
      </p:pic>
      <p:sp>
        <p:nvSpPr>
          <p:cNvPr id="5" name="Объект 2">
            <a:extLst>
              <a:ext uri="{FF2B5EF4-FFF2-40B4-BE49-F238E27FC236}">
                <a16:creationId xmlns:a16="http://schemas.microsoft.com/office/drawing/2014/main" id="{D5FE122C-6F0E-434E-A3D0-1C2BC9D3245B}"/>
              </a:ext>
            </a:extLst>
          </p:cNvPr>
          <p:cNvSpPr txBox="1">
            <a:spLocks/>
          </p:cNvSpPr>
          <p:nvPr/>
        </p:nvSpPr>
        <p:spPr>
          <a:xfrm>
            <a:off x="5409132" y="1530274"/>
            <a:ext cx="4868724" cy="24996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Зелёные полоски разрежьте по диагонали, сложите веером и приклейте к </a:t>
            </a:r>
            <a:r>
              <a:rPr lang="ru-RU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нецветной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стороне луковицы вверху (перья).</a:t>
            </a:r>
          </a:p>
          <a:p>
            <a:pPr algn="just"/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Разрежьте белую нитку на неравные отрезки длиной 3-5 см и приклейте к </a:t>
            </a:r>
            <a:r>
              <a:rPr lang="ru-RU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нецветной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стороне луковицы внизу (корни).</a:t>
            </a:r>
          </a:p>
        </p:txBody>
      </p:sp>
      <p:pic>
        <p:nvPicPr>
          <p:cNvPr id="7" name="Объект 5">
            <a:extLst>
              <a:ext uri="{FF2B5EF4-FFF2-40B4-BE49-F238E27FC236}">
                <a16:creationId xmlns:a16="http://schemas.microsoft.com/office/drawing/2014/main" id="{CDDBAD74-E088-4396-A47B-14579C178D0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49112" y="4029913"/>
            <a:ext cx="3424890" cy="2403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474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16D9AD-A2F1-4BEE-A4E4-E4A6CA392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Наклеивание деталей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527C63A3-E6D8-4FDB-9441-8C47E3CCD61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4294" y="1930400"/>
            <a:ext cx="6149925" cy="4612443"/>
          </a:xfrm>
        </p:spPr>
      </p:pic>
    </p:spTree>
    <p:extLst>
      <p:ext uri="{BB962C8B-B14F-4D97-AF65-F5344CB8AC3E}">
        <p14:creationId xmlns:p14="http://schemas.microsoft.com/office/powerpoint/2010/main" val="4055524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BB6CC49-76AB-4AB2-B91B-33A4D412B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947" y="506397"/>
            <a:ext cx="3939054" cy="935115"/>
          </a:xfrm>
        </p:spPr>
        <p:txBody>
          <a:bodyPr>
            <a:noAutofit/>
          </a:bodyPr>
          <a:lstStyle/>
          <a:p>
            <a:r>
              <a:rPr lang="ru-RU" sz="4400" dirty="0"/>
              <a:t>Работы детей</a:t>
            </a:r>
          </a:p>
        </p:txBody>
      </p:sp>
      <p:pic>
        <p:nvPicPr>
          <p:cNvPr id="7" name="Объект 10">
            <a:extLst>
              <a:ext uri="{FF2B5EF4-FFF2-40B4-BE49-F238E27FC236}">
                <a16:creationId xmlns:a16="http://schemas.microsoft.com/office/drawing/2014/main" id="{04605FBB-A0E3-4624-A223-F4445C4FAF6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7537" y="2046303"/>
            <a:ext cx="9620762" cy="355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57977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149</TotalTime>
  <Words>368</Words>
  <Application>Microsoft Office PowerPoint</Application>
  <PresentationFormat>Широкоэкранный</PresentationFormat>
  <Paragraphs>37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Аспект</vt:lpstr>
      <vt:lpstr>Коротких Ирина Николаевна</vt:lpstr>
      <vt:lpstr>Цель: учить слабослышащих дошкольников создавать аппликацию из бумаги.</vt:lpstr>
      <vt:lpstr>Презентация PowerPoint</vt:lpstr>
      <vt:lpstr>Заготовки</vt:lpstr>
      <vt:lpstr>Заготовки</vt:lpstr>
      <vt:lpstr>Морковь</vt:lpstr>
      <vt:lpstr>Лук</vt:lpstr>
      <vt:lpstr>Наклеивание деталей</vt:lpstr>
      <vt:lpstr>Работы детей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Коротких Ирина Николаевна</dc:title>
  <dc:creator>user user</dc:creator>
  <cp:lastModifiedBy>user user</cp:lastModifiedBy>
  <cp:revision>24</cp:revision>
  <dcterms:created xsi:type="dcterms:W3CDTF">2019-10-27T15:17:30Z</dcterms:created>
  <dcterms:modified xsi:type="dcterms:W3CDTF">2019-10-27T18:21:43Z</dcterms:modified>
</cp:coreProperties>
</file>