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3" r:id="rId8"/>
    <p:sldId id="279" r:id="rId9"/>
    <p:sldId id="261" r:id="rId10"/>
    <p:sldId id="262" r:id="rId11"/>
    <p:sldId id="300" r:id="rId12"/>
    <p:sldId id="263" r:id="rId13"/>
    <p:sldId id="295" r:id="rId14"/>
    <p:sldId id="299" r:id="rId15"/>
    <p:sldId id="264" r:id="rId16"/>
    <p:sldId id="293" r:id="rId17"/>
    <p:sldId id="291" r:id="rId18"/>
    <p:sldId id="298" r:id="rId19"/>
    <p:sldId id="265" r:id="rId20"/>
    <p:sldId id="266" r:id="rId21"/>
    <p:sldId id="302" r:id="rId22"/>
    <p:sldId id="27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70" autoAdjust="0"/>
  </p:normalViewPr>
  <p:slideViewPr>
    <p:cSldViewPr>
      <p:cViewPr varScale="1">
        <p:scale>
          <a:sx n="83" d="100"/>
          <a:sy n="83" d="100"/>
        </p:scale>
        <p:origin x="-8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AF463A-BC7C-46EE-9F1E-7F377CCA4891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6858000" cy="1905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Проект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«Дом пуговки»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7010400" cy="205740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Подготовила</a:t>
            </a:r>
          </a:p>
          <a:p>
            <a:pPr algn="r"/>
            <a:r>
              <a:rPr lang="ru-RU" sz="2800" b="1" dirty="0">
                <a:solidFill>
                  <a:srgbClr val="7030A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оспитатель МКДОУ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«Детский сад г.Фатежа»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</a:rPr>
              <a:t>Евсюкова М.М.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2017 </a:t>
            </a:r>
            <a:r>
              <a:rPr lang="ru-RU" sz="2800" b="1" dirty="0" smtClean="0">
                <a:solidFill>
                  <a:srgbClr val="7030A0"/>
                </a:solidFill>
              </a:rPr>
              <a:t>г.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47244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/>
              <a:t> 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Основной </a:t>
            </a:r>
            <a:r>
              <a:rPr lang="ru-RU" sz="3200" b="1" dirty="0">
                <a:solidFill>
                  <a:srgbClr val="7030A0"/>
                </a:solidFill>
              </a:rPr>
              <a:t>этап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НОД по образовательной области       </a:t>
            </a:r>
            <a:r>
              <a:rPr lang="ru-RU" sz="3200" b="1" i="1" dirty="0" smtClean="0">
                <a:solidFill>
                  <a:srgbClr val="7030A0"/>
                </a:solidFill>
              </a:rPr>
              <a:t>«Познавательное  развитие»: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sz="2400" dirty="0" smtClean="0"/>
              <a:t>«Найди  себе пару».</a:t>
            </a:r>
            <a:br>
              <a:rPr lang="ru-RU" sz="2400" dirty="0" smtClean="0"/>
            </a:br>
            <a:r>
              <a:rPr lang="ru-RU" sz="2400" dirty="0" smtClean="0"/>
              <a:t>      «Сказочные пуговки».</a:t>
            </a:r>
            <a:br>
              <a:rPr lang="ru-RU" sz="2400" dirty="0" smtClean="0"/>
            </a:br>
            <a:r>
              <a:rPr lang="ru-RU" sz="2400" dirty="0" smtClean="0"/>
              <a:t>      «На что похожа пуговка».</a:t>
            </a:r>
            <a:br>
              <a:rPr lang="ru-RU" sz="2400" dirty="0" smtClean="0"/>
            </a:br>
            <a:r>
              <a:rPr lang="ru-RU" sz="2400" dirty="0" smtClean="0"/>
              <a:t>      «Цветик-</a:t>
            </a:r>
            <a:r>
              <a:rPr lang="ru-RU" sz="2400" dirty="0" err="1" smtClean="0"/>
              <a:t>семицветик</a:t>
            </a:r>
            <a:r>
              <a:rPr lang="ru-RU" sz="2400" dirty="0" smtClean="0"/>
              <a:t>».</a:t>
            </a:r>
            <a:br>
              <a:rPr lang="ru-RU" sz="2400" dirty="0" smtClean="0"/>
            </a:br>
            <a:r>
              <a:rPr lang="ru-RU" sz="2400" dirty="0" smtClean="0"/>
              <a:t>       «Пуговичная  мозаика».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сюков\Desktop\IMG_20170208_172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3396" y="1663333"/>
            <a:ext cx="3088178" cy="4114800"/>
          </a:xfrm>
          <a:prstGeom prst="rect">
            <a:avLst/>
          </a:prstGeom>
          <a:noFill/>
        </p:spPr>
      </p:pic>
      <p:pic>
        <p:nvPicPr>
          <p:cNvPr id="2051" name="Picture 3" descr="C:\Users\Евсюков\Desktop\IMG_20170208_172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92267" y="2040523"/>
            <a:ext cx="3088178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955268"/>
            <a:ext cx="2661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«Цветик-</a:t>
            </a:r>
            <a:r>
              <a:rPr lang="ru-RU" sz="2000" b="1" dirty="0" err="1">
                <a:solidFill>
                  <a:srgbClr val="7030A0"/>
                </a:solidFill>
              </a:rPr>
              <a:t>семицветик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463278"/>
            <a:ext cx="297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«На что похожа пуговка»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01000" cy="5105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</a:t>
            </a:r>
            <a:r>
              <a:rPr lang="ru-RU" sz="2800" b="1" dirty="0" smtClean="0">
                <a:solidFill>
                  <a:srgbClr val="7030A0"/>
                </a:solidFill>
              </a:rPr>
              <a:t>НОД по образовательной области </a:t>
            </a:r>
            <a:r>
              <a:rPr lang="ru-RU" sz="2800" b="1" i="1" dirty="0" smtClean="0">
                <a:solidFill>
                  <a:srgbClr val="7030A0"/>
                </a:solidFill>
              </a:rPr>
              <a:t>«Художественно-эстетическое развитие</a:t>
            </a:r>
            <a:r>
              <a:rPr lang="ru-RU" sz="2800" b="1" i="1" dirty="0" smtClean="0">
                <a:solidFill>
                  <a:srgbClr val="7030A0"/>
                </a:solidFill>
              </a:rPr>
              <a:t>»: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Рисование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r>
              <a:rPr lang="ru-RU" sz="2800" dirty="0" smtClean="0"/>
              <a:t> «Нарисуем пуговицу», «Раскрасим пуговицу», «Украсим салфетку пуговицами».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Лепка:</a:t>
            </a:r>
            <a:r>
              <a:rPr lang="ru-RU" sz="2800" dirty="0" smtClean="0"/>
              <a:t> «Сказочный домик», «Яркий цветок», «Красивая бабочка», «Составление узоров на пластилине», «Ваза с веточками».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Аппликация:</a:t>
            </a:r>
            <a:r>
              <a:rPr lang="ru-RU" sz="2800" dirty="0" smtClean="0"/>
              <a:t> «Замечательные  человечки», «Смешная фоторамка», «Дерево пуговиц».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Евсюков\Desktop\фотки\IMG_20170201_111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2156222"/>
            <a:ext cx="3088178" cy="4114800"/>
          </a:xfrm>
          <a:prstGeom prst="rect">
            <a:avLst/>
          </a:prstGeom>
          <a:noFill/>
        </p:spPr>
      </p:pic>
      <p:pic>
        <p:nvPicPr>
          <p:cNvPr id="4099" name="Picture 3" descr="C:\Users\Евсюков\Desktop\фотки\IMG_20170201_111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2121932"/>
            <a:ext cx="3088178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1556504"/>
            <a:ext cx="345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Раскрашивание пуговиц</a:t>
            </a:r>
          </a:p>
        </p:txBody>
      </p:sp>
    </p:spTree>
    <p:extLst>
      <p:ext uri="{BB962C8B-B14F-4D97-AF65-F5344CB8AC3E}">
        <p14:creationId xmlns:p14="http://schemas.microsoft.com/office/powerpoint/2010/main" val="265990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Евсюков\Desktop\IMG_20170209_0948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0580" y="2628741"/>
            <a:ext cx="3291840" cy="2468880"/>
          </a:xfrm>
          <a:prstGeom prst="rect">
            <a:avLst/>
          </a:prstGeom>
          <a:noFill/>
        </p:spPr>
      </p:pic>
      <p:pic>
        <p:nvPicPr>
          <p:cNvPr id="1027" name="Picture 3" descr="C:\Users\Евсюков\Desktop\IMG_20170209_0948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1580" y="2628741"/>
            <a:ext cx="3291840" cy="246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0400" y="1676399"/>
            <a:ext cx="2616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Яркий цветок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Совместная деятельность: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/>
              <a:t>– </a:t>
            </a:r>
            <a:r>
              <a:rPr lang="ru-RU" sz="2700" dirty="0" smtClean="0"/>
              <a:t>рассматривание </a:t>
            </a:r>
            <a:r>
              <a:rPr lang="ru-RU" sz="2700" dirty="0" smtClean="0"/>
              <a:t>фотографий и иллюстраций по теме;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беседы о пуговицах;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экспериментально-поисковая деятельность;</a:t>
            </a:r>
            <a:br>
              <a:rPr lang="ru-RU" sz="2700" dirty="0" smtClean="0"/>
            </a:br>
            <a:r>
              <a:rPr lang="ru-RU" sz="2400" dirty="0"/>
              <a:t>– </a:t>
            </a:r>
            <a:r>
              <a:rPr lang="ru-RU" sz="2700" dirty="0" smtClean="0"/>
              <a:t>рассматривание пуговиц под лупой;</a:t>
            </a:r>
            <a:br>
              <a:rPr lang="ru-RU" sz="2700" dirty="0" smtClean="0"/>
            </a:br>
            <a:r>
              <a:rPr lang="ru-RU" sz="2400" dirty="0"/>
              <a:t>– </a:t>
            </a:r>
            <a:r>
              <a:rPr lang="ru-RU" sz="2700" dirty="0"/>
              <a:t>з</a:t>
            </a:r>
            <a:r>
              <a:rPr lang="ru-RU" sz="2700" dirty="0" smtClean="0"/>
              <a:t>накомство с качествами и свойствами материалов, из которых сделаны пуговицы (прозрачность, цвет, форма, величина)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Евсюков\Desktop\фотки\IMG_20170201_090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0580" y="2628741"/>
            <a:ext cx="3291840" cy="2468880"/>
          </a:xfrm>
          <a:prstGeom prst="rect">
            <a:avLst/>
          </a:prstGeom>
          <a:noFill/>
        </p:spPr>
      </p:pic>
      <p:pic>
        <p:nvPicPr>
          <p:cNvPr id="1027" name="Picture 3" descr="C:\Users\Евсюков\Desktop\фотки\IMG_20170201_090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21580" y="2628741"/>
            <a:ext cx="3291840" cy="24688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190500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Шнуровки</a:t>
            </a:r>
          </a:p>
        </p:txBody>
      </p:sp>
    </p:spTree>
    <p:extLst>
      <p:ext uri="{BB962C8B-B14F-4D97-AF65-F5344CB8AC3E}">
        <p14:creationId xmlns:p14="http://schemas.microsoft.com/office/powerpoint/2010/main" val="107044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сюков\Desktop\фотки\IMG_20170201_0923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2480" y="2667000"/>
            <a:ext cx="3291840" cy="2468880"/>
          </a:xfrm>
          <a:prstGeom prst="rect">
            <a:avLst/>
          </a:prstGeom>
          <a:noFill/>
        </p:spPr>
      </p:pic>
      <p:pic>
        <p:nvPicPr>
          <p:cNvPr id="2051" name="Picture 3" descr="C:\Users\Евсюков\Desktop\фотки\IMG_20170201_101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4857" y="2667000"/>
            <a:ext cx="3291840" cy="24688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1643390"/>
            <a:ext cx="571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Дидактические игры с </a:t>
            </a:r>
            <a:r>
              <a:rPr lang="ru-RU" sz="2800" b="1" dirty="0" smtClean="0">
                <a:solidFill>
                  <a:srgbClr val="7030A0"/>
                </a:solidFill>
              </a:rPr>
              <a:t>пуговицами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67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Евсюков\Desktop\фотки\IMG_20170201_1037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2058888"/>
            <a:ext cx="2973801" cy="3962400"/>
          </a:xfrm>
          <a:prstGeom prst="rect">
            <a:avLst/>
          </a:prstGeom>
          <a:noFill/>
        </p:spPr>
      </p:pic>
      <p:pic>
        <p:nvPicPr>
          <p:cNvPr id="3075" name="Picture 3" descr="C:\Users\Евсюков\Desktop\фотки\IMG_20170201_103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8335" y="2074128"/>
            <a:ext cx="2971800" cy="39597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1535668"/>
            <a:ext cx="4918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Ходьба в массажных тапочках</a:t>
            </a:r>
          </a:p>
        </p:txBody>
      </p:sp>
    </p:spTree>
    <p:extLst>
      <p:ext uri="{BB962C8B-B14F-4D97-AF65-F5344CB8AC3E}">
        <p14:creationId xmlns:p14="http://schemas.microsoft.com/office/powerpoint/2010/main" val="5165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0772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7030A0"/>
                </a:solidFill>
              </a:rPr>
              <a:t>Взаимодействие с </a:t>
            </a:r>
            <a:r>
              <a:rPr lang="ru-RU" sz="3100" b="1" dirty="0" smtClean="0">
                <a:solidFill>
                  <a:srgbClr val="7030A0"/>
                </a:solidFill>
              </a:rPr>
              <a:t>родителями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Консультации</a:t>
            </a:r>
            <a:r>
              <a:rPr lang="ru-RU" sz="2200" dirty="0" smtClean="0"/>
              <a:t>: </a:t>
            </a:r>
            <a:br>
              <a:rPr lang="ru-RU" sz="2200" dirty="0" smtClean="0"/>
            </a:br>
            <a:r>
              <a:rPr lang="ru-RU" sz="2200" dirty="0" smtClean="0"/>
              <a:t>«История пуговицы», </a:t>
            </a:r>
            <a:br>
              <a:rPr lang="ru-RU" sz="2200" dirty="0" smtClean="0"/>
            </a:br>
            <a:r>
              <a:rPr lang="ru-RU" sz="2200" dirty="0" smtClean="0"/>
              <a:t>«Пословицы и поговорки с пуговицами», </a:t>
            </a:r>
            <a:br>
              <a:rPr lang="ru-RU" sz="2200" dirty="0" smtClean="0"/>
            </a:br>
            <a:r>
              <a:rPr lang="ru-RU" sz="2200" dirty="0" smtClean="0"/>
              <a:t>«Играем с пуговицами и развиваемся», </a:t>
            </a:r>
            <a:br>
              <a:rPr lang="ru-RU" sz="2200" dirty="0" smtClean="0"/>
            </a:br>
            <a:r>
              <a:rPr lang="ru-RU" sz="2200" dirty="0" smtClean="0"/>
              <a:t>«Что можно сделать из пуговиц», </a:t>
            </a:r>
            <a:br>
              <a:rPr lang="ru-RU" sz="2200" dirty="0" smtClean="0"/>
            </a:br>
            <a:r>
              <a:rPr lang="ru-RU" sz="2200" dirty="0" smtClean="0"/>
              <a:t>«Дороже, чем жемчуга и злато…!»</a:t>
            </a:r>
            <a:br>
              <a:rPr lang="ru-RU" sz="2200" dirty="0" smtClean="0"/>
            </a:br>
            <a:r>
              <a:rPr lang="ru-RU" sz="2200" dirty="0" smtClean="0"/>
              <a:t>Привлечение родителей к изготовлению поделок из пуговиц.</a:t>
            </a:r>
            <a:br>
              <a:rPr lang="ru-RU" sz="2200" dirty="0" smtClean="0"/>
            </a:br>
            <a:r>
              <a:rPr lang="ru-RU" sz="2200" dirty="0" smtClean="0"/>
              <a:t>Проведение конкурса поделок из пуговиц.</a:t>
            </a:r>
            <a:br>
              <a:rPr lang="ru-RU" sz="2200" dirty="0" smtClean="0"/>
            </a:br>
            <a:r>
              <a:rPr lang="ru-RU" sz="2200" dirty="0" smtClean="0"/>
              <a:t>Проведение конкурса рисунка по теме.</a:t>
            </a:r>
            <a:br>
              <a:rPr lang="ru-RU" sz="2200" dirty="0" smtClean="0"/>
            </a:br>
            <a:r>
              <a:rPr lang="ru-RU" sz="2200" dirty="0" smtClean="0"/>
              <a:t>Маленькие коллекции необычных пуговиц.</a:t>
            </a:r>
            <a:br>
              <a:rPr lang="ru-RU" sz="2200" dirty="0" smtClean="0"/>
            </a:br>
            <a:r>
              <a:rPr lang="ru-RU" sz="2200" dirty="0" smtClean="0"/>
              <a:t>Сбор иллюстративного материала по теме.</a:t>
            </a:r>
            <a:br>
              <a:rPr lang="ru-RU" sz="2200" dirty="0" smtClean="0"/>
            </a:br>
            <a:r>
              <a:rPr lang="ru-RU" sz="2200" dirty="0" smtClean="0"/>
              <a:t>Сбор печатного материала по теме.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8001000" cy="44196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Вид </a:t>
            </a:r>
            <a:r>
              <a:rPr lang="ru-RU" sz="3200" b="1" dirty="0" smtClean="0">
                <a:solidFill>
                  <a:srgbClr val="7030A0"/>
                </a:solidFill>
              </a:rPr>
              <a:t>проекта: </a:t>
            </a:r>
            <a:r>
              <a:rPr lang="ru-RU" sz="2400" dirty="0" smtClean="0"/>
              <a:t>познавательно-развивающий, творческий.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Продолжительность: </a:t>
            </a:r>
            <a:r>
              <a:rPr lang="ru-RU" sz="2400" dirty="0" smtClean="0"/>
              <a:t>краткосрочный.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Участники проекта: </a:t>
            </a:r>
            <a:r>
              <a:rPr lang="ru-RU" sz="2400" dirty="0" smtClean="0"/>
              <a:t>воспитанники группы </a:t>
            </a:r>
            <a:r>
              <a:rPr lang="ru-RU" sz="2400" dirty="0"/>
              <a:t>№5 общеразвивающей </a:t>
            </a:r>
            <a:r>
              <a:rPr lang="ru-RU" sz="2400" dirty="0" smtClean="0"/>
              <a:t>направленности </a:t>
            </a:r>
            <a:r>
              <a:rPr lang="ru-RU" sz="2400" dirty="0" smtClean="0"/>
              <a:t>(</a:t>
            </a:r>
            <a:r>
              <a:rPr lang="ru-RU" sz="2400" dirty="0" smtClean="0"/>
              <a:t>дети от 3 до 4 лет), воспитатели, родители.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486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ЗАКЛЮЧИТЕЛЬНЫЙ ЭТАП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Презентация мини-музея «Дом пуговки».</a:t>
            </a:r>
            <a:br>
              <a:rPr lang="ru-RU" sz="2700" dirty="0" smtClean="0"/>
            </a:br>
            <a:r>
              <a:rPr lang="ru-RU" sz="2700" dirty="0" smtClean="0"/>
              <a:t>Приложение:</a:t>
            </a:r>
            <a:br>
              <a:rPr lang="ru-RU" sz="2700" dirty="0" smtClean="0"/>
            </a:br>
            <a:r>
              <a:rPr lang="ru-RU" sz="2400" dirty="0" smtClean="0"/>
              <a:t>– </a:t>
            </a:r>
            <a:r>
              <a:rPr lang="ru-RU" sz="2700" dirty="0" smtClean="0"/>
              <a:t>«История пуговицы»;</a:t>
            </a:r>
            <a:br>
              <a:rPr lang="ru-RU" sz="2700" dirty="0" smtClean="0"/>
            </a:br>
            <a:r>
              <a:rPr lang="ru-RU" sz="2400" dirty="0"/>
              <a:t>– </a:t>
            </a:r>
            <a:r>
              <a:rPr lang="ru-RU" sz="2700" dirty="0" smtClean="0"/>
              <a:t>развивающие пособия, игры;</a:t>
            </a:r>
            <a:br>
              <a:rPr lang="ru-RU" sz="2700" dirty="0" smtClean="0"/>
            </a:br>
            <a:r>
              <a:rPr lang="ru-RU" sz="2400" dirty="0"/>
              <a:t>– </a:t>
            </a:r>
            <a:r>
              <a:rPr lang="ru-RU" sz="2700" dirty="0" smtClean="0"/>
              <a:t>пословицы и поговорки о пуговицах.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всюков\Desktop\IMG_20170306_165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5380"/>
            <a:ext cx="8238492" cy="43744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1676400"/>
            <a:ext cx="7543802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7030A0"/>
                </a:solidFill>
              </a:rPr>
              <a:t>Результат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Проект способствовал развитию у дошкольников связной речи, памяти, внимания, мышления, расширению кругозора, объединил педагогов, родителей и детей общей идеей. 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6858000" cy="2362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8001000" cy="5105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7030A0"/>
                </a:solidFill>
              </a:rPr>
              <a:t>АКТУАЛЬНОСТЬ</a:t>
            </a:r>
            <a:r>
              <a:rPr lang="ru-RU" sz="3200" b="1" dirty="0" smtClean="0">
                <a:solidFill>
                  <a:srgbClr val="7030A0"/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</a:t>
            </a:r>
            <a:r>
              <a:rPr lang="ru-RU" sz="2400" dirty="0" smtClean="0"/>
              <a:t>внимания </a:t>
            </a:r>
            <a:r>
              <a:rPr lang="ru-RU" sz="2400" dirty="0" smtClean="0"/>
              <a:t>на предметы, которыми пользуемся изо дня в день. А жаль, ведь некоторые из них, порой даже самые обычные, таят в себе много интересного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5715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</a:t>
            </a:r>
            <a:r>
              <a:rPr lang="ru-RU" sz="3200" b="1" dirty="0" smtClean="0">
                <a:solidFill>
                  <a:srgbClr val="7030A0"/>
                </a:solidFill>
              </a:rPr>
              <a:t>Цель проекта: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</a:t>
            </a:r>
            <a:r>
              <a:rPr lang="ru-RU" sz="3200" dirty="0" smtClean="0"/>
              <a:t>формирование у детей младшего</a:t>
            </a:r>
            <a:br>
              <a:rPr lang="ru-RU" sz="3200" dirty="0" smtClean="0"/>
            </a:br>
            <a:r>
              <a:rPr lang="ru-RU" sz="3200" dirty="0" smtClean="0"/>
              <a:t>  дошкольного возраста представлений о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пуговицах и их назначении.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400" dirty="0" smtClean="0"/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772400" cy="4724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solidFill>
                  <a:srgbClr val="7030A0"/>
                </a:solidFill>
              </a:rPr>
              <a:t> Задачи проекта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Для детей: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научить самостоятельно застёгивать и расстёгивать пуговицы;</a:t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сформировать представление о разнообразии размеров, цвета, форм пуговиц и материалов, из которых они сделаны;</a:t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стимулировать поисково-познавательную деятельность;</a:t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формировать интерес к коллекционированию;</a:t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формировать навыки взаимодействия со взрослыми и сверстниками.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47310" cy="5257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 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 smtClean="0">
                <a:solidFill>
                  <a:srgbClr val="7030A0"/>
                </a:solidFill>
              </a:rPr>
              <a:t>Для </a:t>
            </a:r>
            <a:r>
              <a:rPr lang="ru-RU" sz="3200" b="1" i="1" dirty="0" smtClean="0">
                <a:solidFill>
                  <a:srgbClr val="7030A0"/>
                </a:solidFill>
              </a:rPr>
              <a:t>педагогов: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/>
              <a:t>–</a:t>
            </a:r>
            <a:r>
              <a:rPr lang="ru-RU" sz="2400" dirty="0" smtClean="0"/>
              <a:t> </a:t>
            </a:r>
            <a:r>
              <a:rPr lang="ru-RU" sz="2700" dirty="0" smtClean="0"/>
              <a:t>решать образовательные, развивающие и воспитательные задачи в разных образовательных областях;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повышать уровень педагогической компетенции;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создать условия для детской самостоятельной </a:t>
            </a:r>
            <a:r>
              <a:rPr lang="ru-RU" sz="2700" dirty="0" err="1"/>
              <a:t>исовместной</a:t>
            </a:r>
            <a:r>
              <a:rPr lang="ru-RU" sz="2700" dirty="0"/>
              <a:t> со взрослыми деятельности;</a:t>
            </a:r>
            <a:br>
              <a:rPr lang="ru-RU" sz="2700" dirty="0"/>
            </a:br>
            <a:r>
              <a:rPr lang="ru-RU" sz="2700" dirty="0"/>
              <a:t>– способствовать установлению доброжелательных отношений между педагогами и родителями.</a:t>
            </a:r>
            <a:br>
              <a:rPr lang="ru-RU" sz="27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428310" cy="39624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dirty="0" smtClean="0">
                <a:solidFill>
                  <a:srgbClr val="7030A0"/>
                </a:solidFill>
              </a:rPr>
              <a:t>  </a:t>
            </a:r>
            <a:r>
              <a:rPr lang="ru-RU" sz="2700" b="1" i="1" dirty="0" smtClean="0">
                <a:solidFill>
                  <a:srgbClr val="7030A0"/>
                </a:solidFill>
              </a:rPr>
              <a:t>Для родителей: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вовлечь в совместную с детьми деятельность;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повысить компетентность в вопросах развития познавательной сферы ребёнка;</a:t>
            </a:r>
            <a:br>
              <a:rPr lang="ru-RU" sz="2700" dirty="0" smtClean="0"/>
            </a:br>
            <a:r>
              <a:rPr lang="ru-RU" sz="2400" dirty="0"/>
              <a:t>–</a:t>
            </a:r>
            <a:r>
              <a:rPr lang="ru-RU" sz="2700" dirty="0" smtClean="0"/>
              <a:t> создать условия для эффективного сотрудничества с педагогами.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34200" cy="5638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7030A0"/>
                </a:solidFill>
              </a:rPr>
              <a:t>Ожидаемый результат:</a:t>
            </a:r>
            <a:r>
              <a:rPr lang="ru-RU" sz="2700" dirty="0" smtClean="0"/>
              <a:t>	</a:t>
            </a:r>
            <a:br>
              <a:rPr lang="ru-RU" sz="2700" dirty="0" smtClean="0"/>
            </a:br>
            <a:r>
              <a:rPr lang="ru-RU" sz="2400" dirty="0" smtClean="0"/>
              <a:t>– </a:t>
            </a:r>
            <a:r>
              <a:rPr lang="ru-RU" sz="2700" dirty="0" smtClean="0"/>
              <a:t>повышение уровня развития познавательных процессов у младших дошкольников; </a:t>
            </a:r>
            <a:br>
              <a:rPr lang="ru-RU" sz="2700" dirty="0" smtClean="0"/>
            </a:br>
            <a:r>
              <a:rPr lang="ru-RU" sz="2800" dirty="0" smtClean="0"/>
              <a:t>– развитие </a:t>
            </a:r>
            <a:r>
              <a:rPr lang="ru-RU" sz="2700" dirty="0" smtClean="0"/>
              <a:t>мелкой моторики рук у детей;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– создание коллекции пуговиц в </a:t>
            </a:r>
            <a:r>
              <a:rPr lang="ru-RU" sz="2700" dirty="0" smtClean="0"/>
              <a:t>группе;</a:t>
            </a:r>
            <a:br>
              <a:rPr lang="ru-RU" sz="2700" dirty="0" smtClean="0"/>
            </a:br>
            <a:r>
              <a:rPr lang="ru-RU" sz="2700" dirty="0"/>
              <a:t>– </a:t>
            </a:r>
            <a:r>
              <a:rPr lang="ru-RU" sz="2700" dirty="0" smtClean="0"/>
              <a:t>активное вовлечение родителей воспитанников в </a:t>
            </a:r>
            <a:r>
              <a:rPr lang="ru-RU" sz="2700" dirty="0"/>
              <a:t>образовательный </a:t>
            </a:r>
            <a:r>
              <a:rPr lang="ru-RU" sz="2700" dirty="0" smtClean="0"/>
              <a:t>процесс ДОУ</a:t>
            </a:r>
            <a:r>
              <a:rPr lang="ru-RU" sz="2700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65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772400" cy="541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Подготовительный этап проекта: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постановка цели, задач;</a:t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изучение и подбор методической литературы;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800" dirty="0" smtClean="0"/>
              <a:t>– </a:t>
            </a:r>
            <a:r>
              <a:rPr lang="ru-RU" sz="2700" dirty="0" smtClean="0"/>
              <a:t>разработка проекта: выбор форм работы с детьми и родителями, выбор основных мероприятий,</a:t>
            </a:r>
            <a:br>
              <a:rPr lang="ru-RU" sz="2700" dirty="0" smtClean="0"/>
            </a:br>
            <a:r>
              <a:rPr lang="ru-RU" sz="2700" dirty="0" smtClean="0"/>
              <a:t>определение объема и содержания работы для внедрения проекта, подбор </a:t>
            </a:r>
            <a:r>
              <a:rPr lang="ru-RU" sz="2700" dirty="0"/>
              <a:t>иллюстративного, художественного, видео- материала; </a:t>
            </a:r>
            <a:r>
              <a:rPr lang="ru-RU" sz="2700" dirty="0" smtClean="0"/>
              <a:t>совместная </a:t>
            </a:r>
            <a:r>
              <a:rPr lang="ru-RU" sz="2700" dirty="0"/>
              <a:t>с родителями заготовка пуговиц для проекта;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dirty="0" smtClean="0"/>
              <a:t>– </a:t>
            </a:r>
            <a:r>
              <a:rPr lang="ru-RU" sz="2700" dirty="0" smtClean="0"/>
              <a:t>определение и формулировка ожидаемых результатов;</a:t>
            </a:r>
            <a:br>
              <a:rPr lang="ru-RU" sz="2700" dirty="0" smtClean="0"/>
            </a:br>
            <a:r>
              <a:rPr lang="ru-RU" sz="2800" dirty="0" smtClean="0"/>
              <a:t>– создание б</a:t>
            </a:r>
            <a:r>
              <a:rPr lang="ru-RU" sz="2700" dirty="0" smtClean="0"/>
              <a:t>уклета «Дом пуговки» для родителей (информация о проекте).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Другая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E36C0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313</TotalTime>
  <Words>81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Тема7</vt:lpstr>
      <vt:lpstr>Проект «Дом пуговки»</vt:lpstr>
      <vt:lpstr>Вид проекта: познавательно-развивающий, творческий. Продолжительность: краткосрочный. Участники проекта: воспитанники группы №5 общеразвивающей направленности (дети от 3 до 4 лет), воспитатели, родители.</vt:lpstr>
      <vt:lpstr>   АКТУАЛЬНОСТЬ: Мы живем во время стремительных скоростей и высоких технологий. С каждым годом увеличивается количество технических новинок, поражающих своими возможностями. Мир предметов, и без того огромный, пополняется и расширяется. Все это отражается на нашей повседневной жизни – мы уже не обращаем внимания на предметы, которыми пользуемся изо дня в день. А жаль, ведь некоторые из них, порой даже самые обычные, таят в себе много интересного.     </vt:lpstr>
      <vt:lpstr>                     Цель проекта:    формирование у детей младшего   дошкольного возраста представлений о     пуговицах и их назначении.  .  </vt:lpstr>
      <vt:lpstr>  Задачи проекта Для детей: – научить самостоятельно застёгивать и расстёгивать пуговицы; – сформировать представление о разнообразии размеров, цвета, форм пуговиц и материалов, из которых они сделаны; – стимулировать поисково-познавательную деятельность; – формировать интерес к коллекционированию; – формировать навыки взаимодействия со взрослыми и сверстниками. </vt:lpstr>
      <vt:lpstr>           Для педагогов: – решать образовательные, развивающие и воспитательные задачи в разных образовательных областях; – повышать уровень педагогической компетенции; – создать условия для детской самостоятельной исовместной со взрослыми деятельности; – способствовать установлению доброжелательных отношений между педагогами и родителями.  </vt:lpstr>
      <vt:lpstr>  Для родителей: – вовлечь в совместную с детьми деятельность; – повысить компетентность в вопросах развития познавательной сферы ребёнка; – создать условия для эффективного сотрудничества с педагогами. </vt:lpstr>
      <vt:lpstr> Ожидаемый результат:  – повышение уровня развития познавательных процессов у младших дошкольников;  – развитие мелкой моторики рук у детей; – создание коллекции пуговиц в группе; – активное вовлечение родителей воспитанников в образовательный процесс ДОУ.    </vt:lpstr>
      <vt:lpstr>Подготовительный этап проекта: – постановка цели, задач; – изучение и подбор методической литературы; – разработка проекта: выбор форм работы с детьми и родителями, выбор основных мероприятий, определение объема и содержания работы для внедрения проекта, подбор иллюстративного, художественного, видео- материала; совместная с родителями заготовка пуговиц для проекта;  – определение и формулировка ожидаемых результатов; – создание буклета «Дом пуговки» для родителей (информация о проекте).  </vt:lpstr>
      <vt:lpstr>   Основной этап: НОД по образовательной области       «Познавательное  развитие»:     «Найди  себе пару».       «Сказочные пуговки».       «На что похожа пуговка».       «Цветик-семицветик».        «Пуговичная  мозаика». </vt:lpstr>
      <vt:lpstr>Презентация PowerPoint</vt:lpstr>
      <vt:lpstr>      НОД по образовательной области «Художественно-эстетическое развитие»: Рисование: «Нарисуем пуговицу», «Раскрасим пуговицу», «Украсим салфетку пуговицами». Лепка: «Сказочный домик», «Яркий цветок», «Красивая бабочка», «Составление узоров на пластилине», «Ваза с веточками». Аппликация: «Замечательные  человечки», «Смешная фоторамка», «Дерево пуговиц». </vt:lpstr>
      <vt:lpstr>.</vt:lpstr>
      <vt:lpstr>.</vt:lpstr>
      <vt:lpstr>Совместная деятельность: – рассматривание фотографий и иллюстраций по теме; – беседы о пуговицах; – экспериментально-поисковая деятельность; – рассматривание пуговиц под лупой; – знакомство с качествами и свойствами материалов, из которых сделаны пуговицы (прозрачность, цвет, форма, величина) . </vt:lpstr>
      <vt:lpstr>.</vt:lpstr>
      <vt:lpstr>Презентация PowerPoint</vt:lpstr>
      <vt:lpstr>.</vt:lpstr>
      <vt:lpstr>Взаимодействие с родителями   Консультации:  «История пуговицы»,  «Пословицы и поговорки с пуговицами»,  «Играем с пуговицами и развиваемся»,  «Что можно сделать из пуговиц»,  «Дороже, чем жемчуга и злато…!» Привлечение родителей к изготовлению поделок из пуговиц. Проведение конкурса поделок из пуговиц. Проведение конкурса рисунка по теме. Маленькие коллекции необычных пуговиц. Сбор иллюстративного материала по теме. Сбор печатного материала по теме. </vt:lpstr>
      <vt:lpstr> ЗАКЛЮЧИТЕЛЬНЫЙ ЭТАП Презентация мини-музея «Дом пуговки». Приложение: – «История пуговицы»; – развивающие пособия, игры; – пословицы и поговорки о пуговицах.   </vt:lpstr>
      <vt:lpstr>Презентация PowerPoint</vt:lpstr>
      <vt:lpstr>Результат Проект способствовал развитию у дошкольников связной речи, памяти, внимания, мышления, расширению кругозора, объединил педагогов, родителей и детей общей идеей.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«Волшебная пуговица»</dc:title>
  <dc:creator>Евсюков</dc:creator>
  <cp:lastModifiedBy>XTreme.ws</cp:lastModifiedBy>
  <cp:revision>43</cp:revision>
  <dcterms:created xsi:type="dcterms:W3CDTF">2017-01-26T17:33:40Z</dcterms:created>
  <dcterms:modified xsi:type="dcterms:W3CDTF">2017-04-05T09:45:18Z</dcterms:modified>
</cp:coreProperties>
</file>