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7" r:id="rId2"/>
    <p:sldId id="258" r:id="rId3"/>
    <p:sldId id="259" r:id="rId4"/>
    <p:sldId id="260" r:id="rId5"/>
    <p:sldId id="267" r:id="rId6"/>
    <p:sldId id="261" r:id="rId7"/>
    <p:sldId id="266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8064C9-2DA5-4265-899E-0FB2DA6C08F2}" type="datetimeFigureOut">
              <a:rPr lang="ru-RU" smtClean="0"/>
              <a:pPr/>
              <a:t>05.10.2019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14CA21-AF22-4651-ADDE-2B364AD044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8064C9-2DA5-4265-899E-0FB2DA6C08F2}" type="datetimeFigureOut">
              <a:rPr lang="ru-RU" smtClean="0"/>
              <a:pPr/>
              <a:t>05.10.2019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14CA21-AF22-4651-ADDE-2B364AD044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8064C9-2DA5-4265-899E-0FB2DA6C08F2}" type="datetimeFigureOut">
              <a:rPr lang="ru-RU" smtClean="0"/>
              <a:pPr/>
              <a:t>05.10.2019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14CA21-AF22-4651-ADDE-2B364AD044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8064C9-2DA5-4265-899E-0FB2DA6C08F2}" type="datetimeFigureOut">
              <a:rPr lang="ru-RU" smtClean="0"/>
              <a:pPr/>
              <a:t>05.10.2019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14CA21-AF22-4651-ADDE-2B364AD044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8064C9-2DA5-4265-899E-0FB2DA6C08F2}" type="datetimeFigureOut">
              <a:rPr lang="ru-RU" smtClean="0"/>
              <a:pPr/>
              <a:t>05.10.2019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14CA21-AF22-4651-ADDE-2B364AD044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8064C9-2DA5-4265-899E-0FB2DA6C08F2}" type="datetimeFigureOut">
              <a:rPr lang="ru-RU" smtClean="0"/>
              <a:pPr/>
              <a:t>05.10.2019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14CA21-AF22-4651-ADDE-2B364AD044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8064C9-2DA5-4265-899E-0FB2DA6C08F2}" type="datetimeFigureOut">
              <a:rPr lang="ru-RU" smtClean="0"/>
              <a:pPr/>
              <a:t>05.10.2019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14CA21-AF22-4651-ADDE-2B364AD044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8064C9-2DA5-4265-899E-0FB2DA6C08F2}" type="datetimeFigureOut">
              <a:rPr lang="ru-RU" smtClean="0"/>
              <a:pPr/>
              <a:t>05.10.2019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14CA21-AF22-4651-ADDE-2B364AD044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8064C9-2DA5-4265-899E-0FB2DA6C08F2}" type="datetimeFigureOut">
              <a:rPr lang="ru-RU" smtClean="0"/>
              <a:pPr/>
              <a:t>05.10.2019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14CA21-AF22-4651-ADDE-2B364AD044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8064C9-2DA5-4265-899E-0FB2DA6C08F2}" type="datetimeFigureOut">
              <a:rPr lang="ru-RU" smtClean="0"/>
              <a:pPr/>
              <a:t>05.10.2019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14CA21-AF22-4651-ADDE-2B364AD044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8064C9-2DA5-4265-899E-0FB2DA6C08F2}" type="datetimeFigureOut">
              <a:rPr lang="ru-RU" smtClean="0"/>
              <a:pPr/>
              <a:t>05.10.2019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14CA21-AF22-4651-ADDE-2B364AD0447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C8064C9-2DA5-4265-899E-0FB2DA6C08F2}" type="datetimeFigureOut">
              <a:rPr lang="ru-RU" smtClean="0"/>
              <a:pPr/>
              <a:t>05.10.2019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B14CA21-AF22-4651-ADDE-2B364AD044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3.png"/><Relationship Id="rId7" Type="http://schemas.openxmlformats.org/officeDocument/2006/relationships/image" Target="../media/image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8.jpeg"/><Relationship Id="rId7" Type="http://schemas.openxmlformats.org/officeDocument/2006/relationships/image" Target="../media/image3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30.jpeg"/><Relationship Id="rId10" Type="http://schemas.openxmlformats.org/officeDocument/2006/relationships/image" Target="../media/image33.jpeg"/><Relationship Id="rId4" Type="http://schemas.openxmlformats.org/officeDocument/2006/relationships/image" Target="../media/image29.jpe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13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21.jpeg"/><Relationship Id="rId4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8.jpeg"/><Relationship Id="rId7" Type="http://schemas.openxmlformats.org/officeDocument/2006/relationships/image" Target="../media/image4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45.png"/><Relationship Id="rId5" Type="http://schemas.openxmlformats.org/officeDocument/2006/relationships/image" Target="../media/image40.jpeg"/><Relationship Id="rId10" Type="http://schemas.openxmlformats.org/officeDocument/2006/relationships/image" Target="../media/image44.jpeg"/><Relationship Id="rId4" Type="http://schemas.openxmlformats.org/officeDocument/2006/relationships/image" Target="../media/image39.png"/><Relationship Id="rId9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285728"/>
            <a:ext cx="671517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Г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ОСУДАРСТВЕННОЕ БЮДЖЕТНОЕ ДОШКОЛЬНОЕ ОБРАЗОВАТЕЛЬНОЕ УЧРЕЖДЕНИЕ   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Д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ЕТСКИЙ САД №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60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                                                                Приморского р-на 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г. Санкт – Петербурга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                                        </a:t>
            </a:r>
            <a:endParaRPr lang="ru-RU" sz="1600" b="1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14480" y="23574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14348" y="928670"/>
            <a:ext cx="80010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                    </a:t>
            </a:r>
            <a:endParaRPr lang="ru-RU" sz="24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Мастер-класс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«Ёжики в осеннем лесу»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  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Техника нетрадиционного рисования  — оттиск  печатками из бросовых материалов. </a:t>
            </a:r>
          </a:p>
          <a:p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</a:t>
            </a:r>
            <a:endParaRPr lang="ru-RU" sz="2400" dirty="0"/>
          </a:p>
        </p:txBody>
      </p:sp>
      <p:pic>
        <p:nvPicPr>
          <p:cNvPr id="6" name="Рисунок 5" descr="C:\Documents and Settings\Admin\Local Settings\Temporary Internet Files\Content.Word\20181026_16512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71470" y="3000372"/>
            <a:ext cx="4143404" cy="314327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7" name="Рисунок 6" descr="C:\Documents and Settings\Admin\Local Settings\Temporary Internet Files\Content.Word\20181019_09282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500429" y="3214687"/>
            <a:ext cx="2500331" cy="1928826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</p:pic>
      <p:pic>
        <p:nvPicPr>
          <p:cNvPr id="9" name="Рисунок 8" descr="C:\Documents and Settings\Admin\Local Settings\Temporary Internet Files\Content.Word\20181019_094257-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929322" y="3071810"/>
            <a:ext cx="2071702" cy="198103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929058" y="5500702"/>
            <a:ext cx="4572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Подготовила  воспитатель Корсакова Е.Н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571480"/>
            <a:ext cx="81439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Цель: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Расширять знания  детей по теме осень 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Задачи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: Познакомить детей с  новой техникой  рисования.</a:t>
            </a: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Изображать  осеннюю  природу, используя для этого печатки из различных материалов.</a:t>
            </a: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Воспитывать отзывчивость и доброту, любовь к  природе. </a:t>
            </a: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Вызывать желание рисовать, используя новые умения.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2001552" y="285728"/>
            <a:ext cx="3143272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786" y="4000504"/>
            <a:ext cx="807249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Предварительная работа: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  Наблюдение  за деревьями и кустарниками  во круг детского сада. 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Рассматривание иллюстраций с изображением осенней природы.</a:t>
            </a:r>
          </a:p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2357422" y="622229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    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Материалы: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 </a:t>
            </a:r>
          </a:p>
        </p:txBody>
      </p:sp>
      <p:pic>
        <p:nvPicPr>
          <p:cNvPr id="3" name="Рисунок 2" descr="C:\Documents and Settings\Admin\Local Settings\Temporary Internet Files\Content.Word\20181019_074143-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90" y="642918"/>
            <a:ext cx="2135228" cy="1757242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</p:pic>
      <p:pic>
        <p:nvPicPr>
          <p:cNvPr id="5" name="Рисунок 4" descr="C:\Documents and Settings\Admin\Local Settings\Temporary Internet Files\Content.Word\20181019_074401-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2928934"/>
            <a:ext cx="2143140" cy="164307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6" name="Рисунок 5" descr="C:\Documents and Settings\Admin\Local Settings\Temporary Internet Files\Content.Word\20181019_07480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714620"/>
            <a:ext cx="2357454" cy="18573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7" name="Рисунок 6" descr="C:\Documents and Settings\Admin\Local Settings\Temporary Internet Files\Content.Word\20181019_07571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104439">
            <a:off x="5464975" y="750075"/>
            <a:ext cx="2428892" cy="1928826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786446" y="3000372"/>
            <a:ext cx="3143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Лист ватмана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тонированный  в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</a:rPr>
              <a:t>голубой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цвет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, эскиз дерева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71802" y="4572008"/>
            <a:ext cx="3143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5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Гуашь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коричневого, красного, оранжевого и желтого, серого, зелёного цвета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US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5.Штемпельные подушечки  тоже из поролона.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231154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357158" y="4714883"/>
            <a:ext cx="285752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 4.Кисточки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,   пластиковые.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  <a:t>вилки, 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  <a:latin typeface="+mj-lt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  <a:t>кисти 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  <a:t>для тонирования бумаги</a:t>
            </a:r>
            <a:r>
              <a:rPr lang="ru-RU" sz="1600" dirty="0" smtClean="0">
                <a:solidFill>
                  <a:srgbClr val="111111"/>
                </a:solidFill>
                <a:latin typeface="+mj-lt"/>
                <a:cs typeface="Arial" pitchFamily="34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2714612" y="1142984"/>
            <a:ext cx="300039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Calibri" pitchFamily="34" charset="0"/>
                <a:cs typeface="Arial" pitchFamily="34" charset="0"/>
              </a:rPr>
              <a:t>1.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Поролоновые печатки в форме листочков.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  <a:t>(Такие штампики очень просто можно сделать из обычного поролона</a:t>
            </a:r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12" name="Рисунок 11" descr="C:\Documents and Settings\Admin\Local Settings\Temporary Internet Files\Content.Word\20181023_07444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8" y="4214818"/>
            <a:ext cx="1857389" cy="128588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429388" y="5500702"/>
            <a:ext cx="2143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7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.Комочки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мятой бумаги.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4" name="Рисунок 13" descr="C:\Documents and Settings\Admin\Local Settings\Temporary Internet Files\Content.Word\20181029_074018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6715140" y="857232"/>
            <a:ext cx="242889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Admin\Local Settings\Temporary Internet Files\Content.Word\20181019_07535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286248" y="2071678"/>
            <a:ext cx="4000528" cy="2857520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00034" y="357166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                        Ход работы: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Рассматриваем  эскиз дерева,  предложенный воспитателем,  и 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приступаем к работе.</a:t>
            </a:r>
          </a:p>
          <a:p>
            <a:endParaRPr lang="ru-RU" sz="20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4810" y="5500702"/>
            <a:ext cx="4143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А, под деревом  спрятались ежики.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Рисунок 6" descr="C:\Documents and Settings\Admin\Local Settings\Temporary Internet Files\Content.Word\20181019_09282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71472" y="2143116"/>
            <a:ext cx="4071966" cy="2786083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</p:pic>
      <p:pic>
        <p:nvPicPr>
          <p:cNvPr id="8" name="Рисунок 7" descr="C:\Documents and Settings\Admin\Local Settings\Temporary Internet Files\Content.Word\20181029_07401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28596" y="2071678"/>
            <a:ext cx="407196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://nachalo4ka.ru/wp-content/uploads/2014/07/listya-osinyi-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494132">
            <a:off x="7021506" y="806395"/>
            <a:ext cx="485313" cy="485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://vse-raskraski.ru/assets/images/resources/1090/raskraska-tuchka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3714752"/>
            <a:ext cx="264320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ttp://vse-raskraski.ru/assets/images/resources/1090/raskraska-tuchka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357166"/>
            <a:ext cx="357190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072198" y="4714884"/>
            <a:ext cx="2571768" cy="1071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Ребёнок прижимает  смятую бумагу к подушечке с краской и наносит на рисунок</a:t>
            </a:r>
            <a:endParaRPr lang="ru-RU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43240" y="1714488"/>
            <a:ext cx="2786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1.Оттиск смятой</a:t>
            </a:r>
          </a:p>
          <a:p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 бумагой</a:t>
            </a:r>
          </a:p>
          <a:p>
            <a:endParaRPr lang="ru-RU" dirty="0"/>
          </a:p>
        </p:txBody>
      </p:sp>
      <p:pic>
        <p:nvPicPr>
          <p:cNvPr id="13" name="Рисунок 12" descr="http://vse-raskraski.ru/assets/images/resources/1090/raskraska-tuchka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143248"/>
            <a:ext cx="271464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Documents and Settings\Admin\Local Settings\Temporary Internet Files\Content.Word\20181023_07444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4143380"/>
            <a:ext cx="1714512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428596" y="5500702"/>
            <a:ext cx="28575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Мисочка с пропитанной гуашью подушечкой,            плотная  бумага смятая                      в комок </a:t>
            </a:r>
            <a:endParaRPr lang="ru-RU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6" name="Рисунок 15" descr="http://vse-raskraski.ru/assets/images/resources/1090/raskraska-tuchka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4214818"/>
            <a:ext cx="257176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C:\Documents and Settings\Admin\Local Settings\Temporary Internet Files\Content.Word\20181029_100635-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1428736"/>
            <a:ext cx="2357454" cy="321471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3" name="Рисунок 22" descr="C:\Documents and Settings\Admin\Local Settings\Temporary Internet Files\Content.Word\20181029_100528-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10" y="571480"/>
            <a:ext cx="242889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C:\Documents and Settings\Admin\Local Settings\Temporary Internet Files\Content.Word\20181029_100549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2750331" y="3178967"/>
            <a:ext cx="3786214" cy="257176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5" name="Рисунок 24" descr="Картинки по запросу кленовый лист детский рисунок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4184834">
            <a:off x="5777441" y="812704"/>
            <a:ext cx="754633" cy="38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http://nachalo4ka.ru/wp-content/uploads/2014/07/listya-osinyi-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394763">
            <a:off x="2752787" y="4824469"/>
            <a:ext cx="485313" cy="485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Картинки по запросу кленовый лист детский рисунок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4184834">
            <a:off x="5840639" y="694878"/>
            <a:ext cx="754633" cy="534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 descr="Картинки по запросу кленовый лист детский рисунок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3836206">
            <a:off x="7743967" y="546184"/>
            <a:ext cx="754633" cy="534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8" descr="http://nachalo4ka.ru/wp-content/uploads/2014/07/listya-osinyi-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159179">
            <a:off x="8379473" y="1092616"/>
            <a:ext cx="485313" cy="485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ртинки по запросу кленовый лист детский рисунок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023343">
            <a:off x="2652816" y="4257337"/>
            <a:ext cx="754633" cy="534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Картинки по запросу кленовый лист детский рисунок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023343">
            <a:off x="6153278" y="828312"/>
            <a:ext cx="754633" cy="534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Картинки по запросу кленовый лист детский рисунок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667190">
            <a:off x="204320" y="4130019"/>
            <a:ext cx="754633" cy="534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nachalo4ka.ru/wp-content/uploads/2014/07/listya-osinyi-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900" y="6072206"/>
            <a:ext cx="485313" cy="485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nachalo4ka.ru/wp-content/uploads/2014/07/listya-osinyi-1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996035">
            <a:off x="2828494" y="3140756"/>
            <a:ext cx="642942" cy="771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nachalo4ka.ru/wp-content/uploads/2014/07/listya-osinyi-1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5964951">
            <a:off x="5964852" y="3948420"/>
            <a:ext cx="749356" cy="91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nachalo4ka.ru/wp-content/uploads/2014/07/listya-osinyi-1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4142527">
            <a:off x="2662283" y="5665157"/>
            <a:ext cx="913941" cy="1128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Documents and Settings\Admin\Local Settings\Temporary Internet Files\Content.Word\20181019_09282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-71470" y="1071546"/>
            <a:ext cx="3571900" cy="257176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4" name="Рисунок 13" descr="C:\Documents and Settings\Admin\Local Settings\Temporary Internet Files\Content.Word\20181019_093527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5679288" y="1107266"/>
            <a:ext cx="3429026" cy="250033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5" name="Рисунок 14" descr="C:\Documents and Settings\Admin\Local Settings\Temporary Internet Files\Content.Word\20181029_101111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400000">
            <a:off x="3036081" y="3607597"/>
            <a:ext cx="3214714" cy="242889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3214678" y="642918"/>
            <a:ext cx="25717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C000"/>
                </a:solidFill>
              </a:rPr>
              <a:t>Золотые листики</a:t>
            </a:r>
          </a:p>
          <a:p>
            <a:r>
              <a:rPr lang="ru-RU" b="1" i="1" dirty="0" smtClean="0">
                <a:solidFill>
                  <a:srgbClr val="FFC000"/>
                </a:solidFill>
              </a:rPr>
              <a:t>С дерева летят,</a:t>
            </a:r>
          </a:p>
          <a:p>
            <a:r>
              <a:rPr lang="ru-RU" b="1" i="1" dirty="0" smtClean="0">
                <a:solidFill>
                  <a:srgbClr val="FFC000"/>
                </a:solidFill>
              </a:rPr>
              <a:t>Кружит ветер листики-</a:t>
            </a:r>
          </a:p>
          <a:p>
            <a:r>
              <a:rPr lang="ru-RU" b="1" i="1" dirty="0" smtClean="0">
                <a:solidFill>
                  <a:srgbClr val="FFC000"/>
                </a:solidFill>
              </a:rPr>
              <a:t>Это листопад. </a:t>
            </a:r>
          </a:p>
        </p:txBody>
      </p:sp>
      <p:pic>
        <p:nvPicPr>
          <p:cNvPr id="18" name="Рисунок 17" descr="Картинки по запросу кленовый лист детский рисунок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4184834">
            <a:off x="5126258" y="2123639"/>
            <a:ext cx="754633" cy="534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857225" y="4572008"/>
            <a:ext cx="235745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1600" dirty="0" smtClean="0"/>
              <a:t>Дети прижимают печатку к штемпельной подушечке и наносят краску на бумагу.</a:t>
            </a:r>
            <a:endParaRPr lang="ru-RU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6072198" y="4714884"/>
            <a:ext cx="25003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Чтобы получить другой цвет, меняются мисочки с краской и  поролоновые печатки.     </a:t>
            </a:r>
            <a:endParaRPr lang="ru-RU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3286116" y="2500306"/>
            <a:ext cx="2857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</a:rPr>
              <a:t>2. Оттиск поролоном</a:t>
            </a:r>
            <a:r>
              <a:rPr lang="ru-RU" b="1" i="1" dirty="0" smtClean="0">
                <a:solidFill>
                  <a:srgbClr val="C00000"/>
                </a:solidFill>
              </a:rPr>
              <a:t>.</a:t>
            </a:r>
            <a:endParaRPr lang="ru-RU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Admin\Local Settings\Temporary Internet Files\Content.Word\20181019_09405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2071678"/>
            <a:ext cx="3286148" cy="257176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5" name="Рисунок 4" descr="C:\Documents and Settings\Admin\Local Settings\Temporary Internet Files\Content.Word\20181019_09411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92877" y="607199"/>
            <a:ext cx="2571768" cy="2214578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</p:pic>
      <p:pic>
        <p:nvPicPr>
          <p:cNvPr id="6" name="Рисунок 5" descr="C:\Documents and Settings\Admin\Local Settings\Temporary Internet Files\Content.Word\20181019_094250-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4500570"/>
            <a:ext cx="2500330" cy="2000264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</p:pic>
      <p:pic>
        <p:nvPicPr>
          <p:cNvPr id="7" name="Рисунок 6" descr="C:\Documents and Settings\Admin\Local Settings\Temporary Internet Files\Content.Word\20181019_094257-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1643050"/>
            <a:ext cx="2892946" cy="2838286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286116" y="928671"/>
            <a:ext cx="4643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При  помощи пластиковой  вилки, изображаем  ёжикам  иголки.  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14678" y="5429264"/>
            <a:ext cx="5072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B050"/>
                </a:solidFill>
              </a:rPr>
              <a:t>А , теперь  возьмём зелёную краску, и  нарисуем  травку…..</a:t>
            </a:r>
            <a:endParaRPr lang="ru-RU" sz="2000" dirty="0">
              <a:solidFill>
                <a:srgbClr val="00B050"/>
              </a:solidFill>
            </a:endParaRPr>
          </a:p>
        </p:txBody>
      </p:sp>
      <p:pic>
        <p:nvPicPr>
          <p:cNvPr id="10" name="Рисунок 9" descr="Картинки по запросу кленовый лист детский рисунок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4092266">
            <a:off x="7916663" y="909403"/>
            <a:ext cx="754633" cy="534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Картинки по запросу кленовый лист детский рисунок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8000337">
            <a:off x="2801702" y="725269"/>
            <a:ext cx="584186" cy="373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Картинки по запросу кленовый лист детский рисунок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9023343">
            <a:off x="7532909" y="652732"/>
            <a:ext cx="573936" cy="31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Картинки по запросу кленовый лист детский рисунок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4092266">
            <a:off x="3916136" y="4767055"/>
            <a:ext cx="754633" cy="534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nachalo4ka.ru/wp-content/uploads/2014/07/listya-osinyi-1.pn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86644" y="1571612"/>
            <a:ext cx="485313" cy="485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nachalo4ka.ru/wp-content/uploads/2014/07/listya-osinyi-1.pn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3438" y="4857760"/>
            <a:ext cx="485313" cy="485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:\Documents and Settings\Admin\Local Settings\Temporary Internet Files\Content.Word\20181029_101812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0800000">
            <a:off x="6533035" y="4124678"/>
            <a:ext cx="2178098" cy="136339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3357554" y="428604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3.Оттиск пластиковой вилкой</a:t>
            </a:r>
            <a:endParaRPr lang="ru-RU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8596" y="3071810"/>
            <a:ext cx="264320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Вилку прижимаем к  штемпельной подушечке и наносим краску на бумагу.</a:t>
            </a:r>
          </a:p>
          <a:p>
            <a:endParaRPr lang="ru-RU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Admin\Local Settings\Temporary Internet Files\Content.Word\20181019_120120-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142984"/>
            <a:ext cx="3857652" cy="442915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C:\Documents and Settings\Admin\Local Settings\Temporary Internet Files\Content.Word\20181019_09562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51658">
            <a:off x="3419179" y="4652456"/>
            <a:ext cx="1781177" cy="1478759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7158" y="357166"/>
            <a:ext cx="5143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      Это наша коллективная работа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500298" y="1500174"/>
            <a:ext cx="628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                        « Ёжики в осеннем лесу»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Рисунок 8" descr="C:\Documents and Settings\Admin\Local Settings\Temporary Internet Files\Content.Word\20181026_16512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714876" y="2500306"/>
            <a:ext cx="4286280" cy="328614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" name="Рисунок 9" descr="Картинки по запросу кленовый лист детский рисунок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4092266">
            <a:off x="487112" y="5695749"/>
            <a:ext cx="754633" cy="534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Картинки по запросу кленовый лист детский рисунок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4092266">
            <a:off x="369640" y="2174343"/>
            <a:ext cx="489515" cy="459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Картинки по запросу кленовый лист детский рисунок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4092266">
            <a:off x="6559342" y="766527"/>
            <a:ext cx="754633" cy="534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Картинки по запросу кленовый лист детский рисунок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5210517">
            <a:off x="4689371" y="878317"/>
            <a:ext cx="754633" cy="534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nachalo4ka.ru/wp-content/uploads/2014/07/listya-osinyi-1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488" y="5929330"/>
            <a:ext cx="485313" cy="485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nachalo4ka.ru/wp-content/uploads/2014/07/listya-osinyi-1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6528190">
            <a:off x="493996" y="3851353"/>
            <a:ext cx="485313" cy="485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nachalo4ka.ru/wp-content/uploads/2014/07/listya-osinyi-1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938360">
            <a:off x="1500166" y="5857892"/>
            <a:ext cx="485313" cy="485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://nachalo4ka.ru/wp-content/uploads/2014/07/listya-osinyi-1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3185334">
            <a:off x="500034" y="1285860"/>
            <a:ext cx="485313" cy="485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ttp://nachalo4ka.ru/wp-content/uploads/2014/07/listya-osinyi-1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72462" y="428604"/>
            <a:ext cx="485313" cy="485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2571744"/>
            <a:ext cx="477246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 КОНЕЦ</a:t>
            </a:r>
            <a:endParaRPr lang="ru-RU" sz="88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3" name="Рисунок 2" descr="Картинки по запросу кленовый лист детский рисунок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4092266">
            <a:off x="2156743" y="2243497"/>
            <a:ext cx="754633" cy="534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Картинки по запросу кленовый лист детский рисунок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4092266">
            <a:off x="5416334" y="2266726"/>
            <a:ext cx="754633" cy="534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артинки по запросу кленовый лист детский рисунок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4092266">
            <a:off x="5559210" y="4052675"/>
            <a:ext cx="754633" cy="534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printonic.ru/uploads/images/2016/03/01/img_56d581425da9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758">
            <a:off x="999373" y="4619357"/>
            <a:ext cx="2713866" cy="158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dou_pyatil.che.edu54.ru/images/autumn-leaves-clip-art-53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142852"/>
            <a:ext cx="5072098" cy="220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dou_pyatil.che.edu54.ru/images/autumn-leaves-clip-art-53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14290"/>
            <a:ext cx="5072066" cy="220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printonic.ru/uploads/images/2016/03/01/img_56d581425da9a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929322" y="4650521"/>
            <a:ext cx="2357454" cy="1433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dou_pyatil.che.edu54.ru/images/autumn-leaves-clip-art-53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142852"/>
            <a:ext cx="5072098" cy="220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nachalo4ka.ru/wp-content/uploads/2014/07/listya-osinyi-1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938360">
            <a:off x="957020" y="2742819"/>
            <a:ext cx="485313" cy="485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nachalo4ka.ru/wp-content/uploads/2014/07/listya-osinyi-1.pn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2714612" y="5715016"/>
            <a:ext cx="3812024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nachalo4ka.ru/wp-content/uploads/2014/07/listya-osinyi-1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6926838">
            <a:off x="1438144" y="3866829"/>
            <a:ext cx="485313" cy="485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nachalo4ka.ru/wp-content/uploads/2014/07/listya-osinyi-1.pn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091381">
            <a:off x="5721898" y="4756151"/>
            <a:ext cx="160116" cy="216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nachalo4ka.ru/wp-content/uploads/2014/07/listya-osinyi-1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6926838">
            <a:off x="5224358" y="5438466"/>
            <a:ext cx="485313" cy="485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://nachalo4ka.ru/wp-content/uploads/2014/07/listya-osinyi-1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6926838">
            <a:off x="7296059" y="2795260"/>
            <a:ext cx="485313" cy="485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ttp://nachalo4ka.ru/wp-content/uploads/2014/07/listya-osinyi-1.pn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098214">
            <a:off x="4601375" y="5522784"/>
            <a:ext cx="485313" cy="504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Картинки по запросу кленовый лист детский рисунок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4092266">
            <a:off x="3901684" y="4295037"/>
            <a:ext cx="584263" cy="411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Картинки по запросу кленовый лист детский рисунок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777304">
            <a:off x="487113" y="5481435"/>
            <a:ext cx="754633" cy="534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Картинки по запросу кленовый лист детский рисунок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4092266">
            <a:off x="7988100" y="5481436"/>
            <a:ext cx="754633" cy="534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Картинки по запросу кленовый лист детский рисунок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4092266">
            <a:off x="7845226" y="1623783"/>
            <a:ext cx="754633" cy="534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http://nachalo4ka.ru/wp-content/uploads/2014/07/listya-osinyi-1.pn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2485478">
            <a:off x="3912049" y="5263231"/>
            <a:ext cx="546752" cy="77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530</TotalTime>
  <Words>305</Words>
  <Application>Microsoft Office PowerPoint</Application>
  <PresentationFormat>Экран (4:3)</PresentationFormat>
  <Paragraphs>47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22</cp:revision>
  <dcterms:created xsi:type="dcterms:W3CDTF">2018-10-19T18:37:13Z</dcterms:created>
  <dcterms:modified xsi:type="dcterms:W3CDTF">2019-10-05T14:47:24Z</dcterms:modified>
</cp:coreProperties>
</file>