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32"/>
  </p:notesMasterIdLst>
  <p:sldIdLst>
    <p:sldId id="274" r:id="rId9"/>
    <p:sldId id="282" r:id="rId10"/>
    <p:sldId id="273" r:id="rId11"/>
    <p:sldId id="283" r:id="rId12"/>
    <p:sldId id="258" r:id="rId13"/>
    <p:sldId id="259" r:id="rId14"/>
    <p:sldId id="260" r:id="rId15"/>
    <p:sldId id="261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949CB"/>
    <a:srgbClr val="FCFC46"/>
    <a:srgbClr val="66FF33"/>
    <a:srgbClr val="7FF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5D6D4-1259-4C6B-A7B0-BC779B83EC74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C58C0-1021-4DCC-91B7-9F348FAB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7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57076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72202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87563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5334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67926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15049"/>
      </p:ext>
    </p:extLst>
  </p:cSld>
  <p:clrMapOvr>
    <a:masterClrMapping/>
  </p:clrMapOvr>
  <p:transition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90746"/>
      </p:ext>
    </p:extLst>
  </p:cSld>
  <p:clrMapOvr>
    <a:masterClrMapping/>
  </p:clrMapOvr>
  <p:transition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81147"/>
      </p:ext>
    </p:extLst>
  </p:cSld>
  <p:clrMapOvr>
    <a:masterClrMapping/>
  </p:clrMapOvr>
  <p:transition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59757"/>
      </p:ext>
    </p:extLst>
  </p:cSld>
  <p:clrMapOvr>
    <a:masterClrMapping/>
  </p:clrMapOvr>
  <p:transition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72374"/>
      </p:ext>
    </p:extLst>
  </p:cSld>
  <p:clrMapOvr>
    <a:masterClrMapping/>
  </p:clrMapOvr>
  <p:transition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04294"/>
      </p:ext>
    </p:extLst>
  </p:cSld>
  <p:clrMapOvr>
    <a:masterClrMapping/>
  </p:clrMapOvr>
  <p:transition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9318"/>
      </p:ext>
    </p:extLst>
  </p:cSld>
  <p:clrMapOvr>
    <a:masterClrMapping/>
  </p:clrMapOvr>
  <p:transition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86945"/>
      </p:ext>
    </p:extLst>
  </p:cSld>
  <p:clrMapOvr>
    <a:masterClrMapping/>
  </p:clrMapOvr>
  <p:transition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36658"/>
      </p:ext>
    </p:extLst>
  </p:cSld>
  <p:clrMapOvr>
    <a:masterClrMapping/>
  </p:clrMapOvr>
  <p:transition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9727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27543"/>
      </p:ext>
    </p:extLst>
  </p:cSld>
  <p:clrMapOvr>
    <a:masterClrMapping/>
  </p:clrMapOvr>
  <p:transition advClick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57032"/>
      </p:ext>
    </p:extLst>
  </p:cSld>
  <p:clrMapOvr>
    <a:masterClrMapping/>
  </p:clrMapOvr>
  <p:transition advClick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93396"/>
      </p:ext>
    </p:extLst>
  </p:cSld>
  <p:clrMapOvr>
    <a:masterClrMapping/>
  </p:clrMapOvr>
  <p:transition advClick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4712"/>
      </p:ext>
    </p:extLst>
  </p:cSld>
  <p:clrMapOvr>
    <a:masterClrMapping/>
  </p:clrMapOvr>
  <p:transition advClick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75366"/>
      </p:ext>
    </p:extLst>
  </p:cSld>
  <p:clrMapOvr>
    <a:masterClrMapping/>
  </p:clrMapOvr>
  <p:transition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44732"/>
      </p:ext>
    </p:extLst>
  </p:cSld>
  <p:clrMapOvr>
    <a:masterClrMapping/>
  </p:clrMapOvr>
  <p:transition advClick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11902"/>
      </p:ext>
    </p:extLst>
  </p:cSld>
  <p:clrMapOvr>
    <a:masterClrMapping/>
  </p:clrMapOvr>
  <p:transition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63607"/>
      </p:ext>
    </p:extLst>
  </p:cSld>
  <p:clrMapOvr>
    <a:masterClrMapping/>
  </p:clrMapOvr>
  <p:transition advClick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63139"/>
      </p:ext>
    </p:extLst>
  </p:cSld>
  <p:clrMapOvr>
    <a:masterClrMapping/>
  </p:clrMapOvr>
  <p:transition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0922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33047"/>
      </p:ext>
    </p:extLst>
  </p:cSld>
  <p:clrMapOvr>
    <a:masterClrMapping/>
  </p:clrMapOvr>
  <p:transition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00122"/>
      </p:ext>
    </p:extLst>
  </p:cSld>
  <p:clrMapOvr>
    <a:masterClrMapping/>
  </p:clrMapOvr>
  <p:transition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81606"/>
      </p:ext>
    </p:extLst>
  </p:cSld>
  <p:clrMapOvr>
    <a:masterClrMapping/>
  </p:clrMapOvr>
  <p:transition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9587"/>
      </p:ext>
    </p:extLst>
  </p:cSld>
  <p:clrMapOvr>
    <a:masterClrMapping/>
  </p:clrMapOvr>
  <p:transition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61489"/>
      </p:ext>
    </p:extLst>
  </p:cSld>
  <p:clrMapOvr>
    <a:masterClrMapping/>
  </p:clrMapOvr>
  <p:transition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36566"/>
      </p:ext>
    </p:extLst>
  </p:cSld>
  <p:clrMapOvr>
    <a:masterClrMapping/>
  </p:clrMapOvr>
  <p:transition advClick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58741"/>
      </p:ext>
    </p:extLst>
  </p:cSld>
  <p:clrMapOvr>
    <a:masterClrMapping/>
  </p:clrMapOvr>
  <p:transition advClick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22346"/>
      </p:ext>
    </p:extLst>
  </p:cSld>
  <p:clrMapOvr>
    <a:masterClrMapping/>
  </p:clrMapOvr>
  <p:transition advClick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55198"/>
      </p:ext>
    </p:extLst>
  </p:cSld>
  <p:clrMapOvr>
    <a:masterClrMapping/>
  </p:clrMapOvr>
  <p:transition advClick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79049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31465"/>
      </p:ext>
    </p:extLst>
  </p:cSld>
  <p:clrMapOvr>
    <a:masterClrMapping/>
  </p:clrMapOvr>
  <p:transition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4132"/>
      </p:ext>
    </p:extLst>
  </p:cSld>
  <p:clrMapOvr>
    <a:masterClrMapping/>
  </p:clrMapOvr>
  <p:transition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16040"/>
      </p:ext>
    </p:extLst>
  </p:cSld>
  <p:clrMapOvr>
    <a:masterClrMapping/>
  </p:clrMapOvr>
  <p:transition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1729"/>
      </p:ext>
    </p:extLst>
  </p:cSld>
  <p:clrMapOvr>
    <a:masterClrMapping/>
  </p:clrMapOvr>
  <p:transition advClick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07832"/>
      </p:ext>
    </p:extLst>
  </p:cSld>
  <p:clrMapOvr>
    <a:masterClrMapping/>
  </p:clrMapOvr>
  <p:transition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76780"/>
      </p:ext>
    </p:extLst>
  </p:cSld>
  <p:clrMapOvr>
    <a:masterClrMapping/>
  </p:clrMapOvr>
  <p:transition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23009"/>
      </p:ext>
    </p:extLst>
  </p:cSld>
  <p:clrMapOvr>
    <a:masterClrMapping/>
  </p:clrMapOvr>
  <p:transition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15118"/>
      </p:ext>
    </p:extLst>
  </p:cSld>
  <p:clrMapOvr>
    <a:masterClrMapping/>
  </p:clrMapOvr>
  <p:transition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96913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8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1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9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1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12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image" Target="../media/image24.jp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image" Target="../media/image5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6.pn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microsoft.com/office/2007/relationships/media" Target="../media/media7.wav"/><Relationship Id="rId7" Type="http://schemas.openxmlformats.org/officeDocument/2006/relationships/image" Target="../media/image70.png"/><Relationship Id="rId12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9.jpg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3.png"/><Relationship Id="rId4" Type="http://schemas.openxmlformats.org/officeDocument/2006/relationships/audio" Target="../media/media7.wav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533" y="944428"/>
            <a:ext cx="5256584" cy="37087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Развиваем </a:t>
            </a:r>
            <a:endParaRPr lang="en-US" sz="3000" b="1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30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логическое мышление вместе </a:t>
            </a:r>
          </a:p>
          <a:p>
            <a:pPr algn="ctr"/>
            <a:r>
              <a:rPr lang="ru-RU" sz="30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с Машей и </a:t>
            </a:r>
            <a:r>
              <a:rPr lang="ru-RU" sz="3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</a:t>
            </a:r>
            <a:r>
              <a:rPr lang="ru-RU" sz="30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едведем.</a:t>
            </a:r>
          </a:p>
          <a:p>
            <a:pPr algn="ctr"/>
            <a:endParaRPr lang="ru-RU" sz="2300" b="1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2300" b="1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2300" b="1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3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     (Интерактивные игры </a:t>
            </a:r>
          </a:p>
          <a:p>
            <a:pPr algn="ctr"/>
            <a:r>
              <a:rPr lang="ru-RU" sz="23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       для детей 4-5 лет)</a:t>
            </a:r>
            <a:endParaRPr lang="ru-RU" sz="2300" b="1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5881" y="515719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Выполнила </a:t>
            </a:r>
          </a:p>
          <a:p>
            <a:r>
              <a:rPr lang="ru-RU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Ващенко О.В.</a:t>
            </a:r>
          </a:p>
          <a:p>
            <a:r>
              <a:rPr lang="ru-RU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МБДОУ №14</a:t>
            </a:r>
            <a:endParaRPr lang="ru-RU" sz="24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835696" y="5853465"/>
            <a:ext cx="936104" cy="648072"/>
          </a:xfrm>
          <a:prstGeom prst="actionButtonForwardNex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270245" y="4774575"/>
            <a:ext cx="1584176" cy="1151139"/>
          </a:xfrm>
          <a:prstGeom prst="roundRect">
            <a:avLst/>
          </a:prstGeom>
          <a:solidFill>
            <a:srgbClr val="7FF9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017" y="2643486"/>
            <a:ext cx="1584176" cy="1577601"/>
          </a:xfrm>
          <a:prstGeom prst="roundRect">
            <a:avLst/>
          </a:prstGeom>
          <a:solidFill>
            <a:srgbClr val="7FF9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11930" y="4811253"/>
            <a:ext cx="1584176" cy="1131155"/>
          </a:xfrm>
          <a:prstGeom prst="roundRect">
            <a:avLst/>
          </a:prstGeom>
          <a:solidFill>
            <a:srgbClr val="7FF9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08611" y="2643486"/>
            <a:ext cx="1584176" cy="1719381"/>
          </a:xfrm>
          <a:prstGeom prst="roundRect">
            <a:avLst/>
          </a:prstGeom>
          <a:solidFill>
            <a:srgbClr val="7FF9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00809" y="988074"/>
            <a:ext cx="1395627" cy="1150570"/>
          </a:xfrm>
          <a:prstGeom prst="roundRect">
            <a:avLst/>
          </a:prstGeom>
          <a:solidFill>
            <a:srgbClr val="7FF9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25751" y="1799433"/>
            <a:ext cx="1584176" cy="1034164"/>
          </a:xfrm>
          <a:prstGeom prst="roundRect">
            <a:avLst/>
          </a:prstGeom>
          <a:solidFill>
            <a:srgbClr val="7FF9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44102" y="162589"/>
            <a:ext cx="1584176" cy="1034164"/>
          </a:xfrm>
          <a:prstGeom prst="roundRect">
            <a:avLst/>
          </a:prstGeom>
          <a:solidFill>
            <a:srgbClr val="7FF98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589"/>
            <a:ext cx="1468246" cy="917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58134"/>
            <a:ext cx="1395422" cy="1487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07" y="4657601"/>
            <a:ext cx="1901221" cy="1268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09" y="931567"/>
            <a:ext cx="1399781" cy="1207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71286"/>
            <a:ext cx="1342665" cy="1074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09" y="1772816"/>
            <a:ext cx="1599999" cy="1059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30" y="2643486"/>
            <a:ext cx="1368152" cy="1825094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388" y="6093296"/>
            <a:ext cx="864096" cy="576064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7544" y="316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874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022E-7 L -0.37482 0.55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27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60315E-7 L -0.10365 0.692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1" y="345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43559 0.277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26549E-6 L -0.39444 -0.000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Картинки по запросу смайл отлично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340" name="AutoShape 4" descr="Картинки по запросу смайл отлично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548680"/>
            <a:ext cx="60284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Молодец!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7455360" y="5445224"/>
            <a:ext cx="1042416" cy="1042416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https://static.wixstatic.com/media/ba0f4e_dee154f899d140a69064864586e3e3f9.png/v1/fill/w_600,h_338,al_c,usm_0.66_1.00_0.01/ba0f4e_dee154f899d140a69064864586e3e3f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3" r="35188"/>
          <a:stretch/>
        </p:blipFill>
        <p:spPr bwMode="auto">
          <a:xfrm>
            <a:off x="3177952" y="2304328"/>
            <a:ext cx="2479845" cy="39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0145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71241"/>
            <a:ext cx="2224497" cy="2076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67" y="565862"/>
            <a:ext cx="2194171" cy="2047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58" y="565862"/>
            <a:ext cx="2127505" cy="1985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4" y="2697750"/>
            <a:ext cx="2160240" cy="2016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591219"/>
            <a:ext cx="2184174" cy="2038561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7812360" y="5877272"/>
            <a:ext cx="936104" cy="682376"/>
          </a:xfrm>
          <a:prstGeom prst="actionButtonForwardNex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56738" y="4293096"/>
            <a:ext cx="609600" cy="609600"/>
          </a:xfrm>
          <a:prstGeom prst="rect">
            <a:avLst/>
          </a:prstGeom>
        </p:spPr>
      </p:pic>
      <p:pic>
        <p:nvPicPr>
          <p:cNvPr id="11268" name="Picture 4" descr="https://img-fotki.yandex.ru/get/5708/72397637.2ad/0_8ea64_88549102_X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630" y="3328214"/>
            <a:ext cx="3852427" cy="35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09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16" y="232345"/>
            <a:ext cx="2828368" cy="2828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17" y="134057"/>
            <a:ext cx="2781188" cy="27811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64" y="134057"/>
            <a:ext cx="2781188" cy="27811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85" y="2911226"/>
            <a:ext cx="2880320" cy="28803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045" y="3501008"/>
            <a:ext cx="2029570" cy="2029570"/>
          </a:xfrm>
          <a:prstGeom prst="rect">
            <a:avLst/>
          </a:prstGeom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6785254" y="6021288"/>
            <a:ext cx="936104" cy="538360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4" descr="https://img-fotki.yandex.ru/get/5708/72397637.2ad/0_8ea64_88549102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826" y="3545444"/>
            <a:ext cx="3615341" cy="33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7" y="335272"/>
            <a:ext cx="2601870" cy="24522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5" y="260648"/>
            <a:ext cx="2635835" cy="24842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40" y="3203326"/>
            <a:ext cx="2603078" cy="24534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68960"/>
            <a:ext cx="2534540" cy="23888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51" y="380656"/>
            <a:ext cx="2699510" cy="2544288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524328" y="6021288"/>
            <a:ext cx="1042416" cy="576064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4" descr="https://img-fotki.yandex.ru/get/5708/72397637.2ad/0_8ea64_88549102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634" y="3308224"/>
            <a:ext cx="3852427" cy="35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41" y="3200380"/>
            <a:ext cx="2560084" cy="24256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7" y="467443"/>
            <a:ext cx="2626050" cy="24881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30" y="3177788"/>
            <a:ext cx="2583928" cy="24482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90" y="455462"/>
            <a:ext cx="2601383" cy="2464810"/>
          </a:xfrm>
          <a:prstGeom prst="rect">
            <a:avLst/>
          </a:prstGeom>
        </p:spPr>
      </p:pic>
      <p:grpSp>
        <p:nvGrpSpPr>
          <p:cNvPr id="2" name="Группа 5"/>
          <p:cNvGrpSpPr/>
          <p:nvPr/>
        </p:nvGrpSpPr>
        <p:grpSpPr>
          <a:xfrm>
            <a:off x="6089873" y="467443"/>
            <a:ext cx="2750871" cy="2571528"/>
            <a:chOff x="3548320" y="832490"/>
            <a:chExt cx="2148502" cy="203570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320" y="832490"/>
              <a:ext cx="2148502" cy="2035706"/>
            </a:xfrm>
            <a:prstGeom prst="rect">
              <a:avLst/>
            </a:prstGeom>
          </p:spPr>
        </p:pic>
        <p:pic>
          <p:nvPicPr>
            <p:cNvPr id="1034" name="Picture 10" descr="C:\Users\Asus\Desktop\колобок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359" y="1764196"/>
              <a:ext cx="698496" cy="569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7740352" y="5949280"/>
            <a:ext cx="970408" cy="57606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7" name="Picture 4" descr="https://img-fotki.yandex.ru/get/5708/72397637.2ad/0_8ea64_88549102_X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48" y="3328214"/>
            <a:ext cx="3852427" cy="35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164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5E9EFF"/>
            </a:gs>
            <a:gs pos="46000">
              <a:srgbClr val="85C2FF"/>
            </a:gs>
            <a:gs pos="83000">
              <a:srgbClr val="C4D6EB">
                <a:lumMod val="95000"/>
                <a:lumOff val="5000"/>
              </a:srgbClr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3056" y="764704"/>
            <a:ext cx="48110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Молодец!</a:t>
            </a:r>
            <a:endParaRPr lang="ru-RU" sz="6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84368" y="5589240"/>
            <a:ext cx="1042416" cy="1042416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s://www.geopolitica.ru/sites/default/files/styles/natural/public/masha_y_el_oso.jpg?itok=ejd6o-QJ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03" y="2498524"/>
            <a:ext cx="5250980" cy="39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194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омат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23" y="3663529"/>
            <a:ext cx="2903569" cy="1865405"/>
          </a:xfrm>
          <a:prstGeom prst="rect">
            <a:avLst/>
          </a:prstGeom>
        </p:spPr>
      </p:pic>
      <p:pic>
        <p:nvPicPr>
          <p:cNvPr id="4" name="малина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47" y="836712"/>
            <a:ext cx="2892204" cy="1770959"/>
          </a:xfrm>
          <a:prstGeom prst="rect">
            <a:avLst/>
          </a:prstGeom>
        </p:spPr>
      </p:pic>
      <p:pic>
        <p:nvPicPr>
          <p:cNvPr id="5" name="вишня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0" y="548680"/>
            <a:ext cx="2440918" cy="201680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524328" y="5736637"/>
            <a:ext cx="1042416" cy="691854"/>
          </a:xfrm>
          <a:prstGeom prst="actionButtonForwardNext">
            <a:avLst/>
          </a:prstGeom>
          <a:solidFill>
            <a:srgbClr val="F949CB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isometricOffAxis1Top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6388" name="Picture 4" descr="https://krot.info/uploads/posts/2020-01/thumbs/1579614060_7-p-belie-foni-s-mashei-i-medvedem-1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 r="25373"/>
          <a:stretch/>
        </p:blipFill>
        <p:spPr bwMode="auto">
          <a:xfrm flipH="1">
            <a:off x="107504" y="3284845"/>
            <a:ext cx="2699792" cy="35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7617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ома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99840"/>
            <a:ext cx="2593179" cy="2142613"/>
          </a:xfrm>
          <a:prstGeom prst="rect">
            <a:avLst/>
          </a:prstGeom>
        </p:spPr>
      </p:pic>
      <p:pic>
        <p:nvPicPr>
          <p:cNvPr id="4" name="малина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18" y="836712"/>
            <a:ext cx="2488060" cy="2139732"/>
          </a:xfrm>
          <a:prstGeom prst="rect">
            <a:avLst/>
          </a:prstGeom>
        </p:spPr>
      </p:pic>
      <p:pic>
        <p:nvPicPr>
          <p:cNvPr id="5" name="вишня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3034"/>
            <a:ext cx="3106053" cy="2543410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668344" y="5718998"/>
            <a:ext cx="951175" cy="682376"/>
          </a:xfrm>
          <a:prstGeom prst="actionButtonForwardNext">
            <a:avLst/>
          </a:prstGeom>
          <a:solidFill>
            <a:srgbClr val="F949CB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s://krot.info/uploads/posts/2020-01/thumbs/1579614060_7-p-belie-foni-s-mashei-i-medvedem-1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 r="25373"/>
          <a:stretch/>
        </p:blipFill>
        <p:spPr bwMode="auto">
          <a:xfrm flipH="1">
            <a:off x="107504" y="3272255"/>
            <a:ext cx="2736304" cy="360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441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87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омат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19966"/>
            <a:ext cx="2385331" cy="2663026"/>
          </a:xfrm>
          <a:prstGeom prst="rect">
            <a:avLst/>
          </a:prstGeom>
        </p:spPr>
      </p:pic>
      <p:pic>
        <p:nvPicPr>
          <p:cNvPr id="4" name="мали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77654"/>
            <a:ext cx="2359650" cy="2147651"/>
          </a:xfrm>
          <a:prstGeom prst="rect">
            <a:avLst/>
          </a:prstGeom>
        </p:spPr>
      </p:pic>
      <p:pic>
        <p:nvPicPr>
          <p:cNvPr id="5" name="вишня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99" y="3501008"/>
            <a:ext cx="4020145" cy="2043574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668344" y="5805264"/>
            <a:ext cx="1042416" cy="648072"/>
          </a:xfrm>
          <a:prstGeom prst="actionButtonForwardNext">
            <a:avLst/>
          </a:prstGeom>
          <a:solidFill>
            <a:srgbClr val="F949CB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s://krot.info/uploads/posts/2020-01/thumbs/1579614060_7-p-belie-foni-s-mashei-i-medvedem-1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 r="25373"/>
          <a:stretch/>
        </p:blipFill>
        <p:spPr bwMode="auto">
          <a:xfrm flipH="1">
            <a:off x="0" y="3190090"/>
            <a:ext cx="2771800" cy="364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908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889569"/>
            <a:ext cx="4896544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7-конечная звезда 3"/>
          <p:cNvSpPr/>
          <p:nvPr/>
        </p:nvSpPr>
        <p:spPr>
          <a:xfrm>
            <a:off x="7812360" y="5292909"/>
            <a:ext cx="1080120" cy="986408"/>
          </a:xfrm>
          <a:prstGeom prst="star7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23728" y="876528"/>
            <a:ext cx="5508736" cy="4912050"/>
          </a:xfrm>
          <a:prstGeom prst="roundRect">
            <a:avLst/>
          </a:prstGeom>
          <a:blipFill>
            <a:blip r:embed="rId6">
              <a:duotone>
                <a:prstClr val="black"/>
                <a:srgbClr val="66FF3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ru-RU" sz="2200" dirty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На одной лесной опушке </a:t>
            </a:r>
            <a:b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Мишка спит зимой в избушке, </a:t>
            </a:r>
            <a:b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Летом в шахматы играет, </a:t>
            </a:r>
            <a:b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Рыбу ловит, не скучает. </a:t>
            </a:r>
            <a:b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Но его привычный быт, </a:t>
            </a:r>
            <a:b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Нарушает смех и визг, </a:t>
            </a:r>
            <a:b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Мяч в окне, компот разлит... </a:t>
            </a:r>
            <a:b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Кто скажите так шалит? </a:t>
            </a:r>
            <a:r>
              <a:rPr lang="ru-RU" sz="2200" b="1" i="1" dirty="0">
                <a:solidFill>
                  <a:srgbClr val="FF0066"/>
                </a:solidFill>
                <a:latin typeface="Arial Black" panose="020B0A04020102020204" pitchFamily="34" charset="0"/>
              </a:rPr>
              <a:t/>
            </a:r>
            <a:br>
              <a:rPr lang="ru-RU" sz="2200" b="1" i="1" dirty="0">
                <a:solidFill>
                  <a:srgbClr val="FF0066"/>
                </a:solidFill>
                <a:latin typeface="Arial Black" panose="020B0A04020102020204" pitchFamily="34" charset="0"/>
              </a:rPr>
            </a:b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  <a:p>
            <a:pPr algn="ctr"/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656779"/>
            <a:ext cx="609600" cy="609600"/>
          </a:xfrm>
          <a:prstGeom prst="rect">
            <a:avLst/>
          </a:prstGeom>
          <a:ln>
            <a:solidFill>
              <a:srgbClr val="F949CB"/>
            </a:solidFill>
          </a:ln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8348" y="5529429"/>
            <a:ext cx="936104" cy="648072"/>
          </a:xfrm>
          <a:prstGeom prst="actionButtonForwardNex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7401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ома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69" y="764704"/>
            <a:ext cx="2097299" cy="2621624"/>
          </a:xfrm>
          <a:prstGeom prst="rect">
            <a:avLst/>
          </a:prstGeom>
        </p:spPr>
      </p:pic>
      <p:pic>
        <p:nvPicPr>
          <p:cNvPr id="4" name="мали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96752"/>
            <a:ext cx="2293848" cy="1473688"/>
          </a:xfrm>
          <a:prstGeom prst="rect">
            <a:avLst/>
          </a:prstGeom>
        </p:spPr>
      </p:pic>
      <p:pic>
        <p:nvPicPr>
          <p:cNvPr id="5" name="вишня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15" y="3594977"/>
            <a:ext cx="2432453" cy="256261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812360" y="5877272"/>
            <a:ext cx="1042416" cy="657020"/>
          </a:xfrm>
          <a:prstGeom prst="actionButtonForwardNext">
            <a:avLst/>
          </a:prstGeom>
          <a:solidFill>
            <a:srgbClr val="F949CB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s://krot.info/uploads/posts/2020-01/thumbs/1579614060_7-p-belie-foni-s-mashei-i-medvedem-1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 r="25373"/>
          <a:stretch/>
        </p:blipFill>
        <p:spPr bwMode="auto">
          <a:xfrm flipH="1">
            <a:off x="107504" y="3175968"/>
            <a:ext cx="2808312" cy="36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7962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омат" descr="тома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212976"/>
            <a:ext cx="2476021" cy="2397614"/>
          </a:xfrm>
          <a:prstGeom prst="rect">
            <a:avLst/>
          </a:prstGeom>
        </p:spPr>
      </p:pic>
      <p:pic>
        <p:nvPicPr>
          <p:cNvPr id="4" name="малина" descr="МАЛИНА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800" y="764704"/>
            <a:ext cx="1944216" cy="1902091"/>
          </a:xfrm>
          <a:prstGeom prst="rect">
            <a:avLst/>
          </a:prstGeom>
        </p:spPr>
      </p:pic>
      <p:pic>
        <p:nvPicPr>
          <p:cNvPr id="5" name="вишня" descr="ВИШНЯ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730623"/>
            <a:ext cx="2520280" cy="2182060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650535" y="5899185"/>
            <a:ext cx="1042416" cy="682376"/>
          </a:xfrm>
          <a:prstGeom prst="actionButtonForwardNext">
            <a:avLst/>
          </a:prstGeom>
          <a:solidFill>
            <a:srgbClr val="F949CB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s://krot.info/uploads/posts/2020-01/thumbs/1579614060_7-p-belie-foni-s-mashei-i-medvedem-1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 r="25373"/>
          <a:stretch/>
        </p:blipFill>
        <p:spPr bwMode="auto">
          <a:xfrm flipH="1">
            <a:off x="152327" y="2996953"/>
            <a:ext cx="2934158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697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2232740"/>
            <a:ext cx="3600400" cy="412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764704"/>
            <a:ext cx="66247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Молодец!</a:t>
            </a:r>
            <a:endParaRPr lang="ru-RU" sz="72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Управляющая кнопка: домой 1">
            <a:hlinkClick r:id="rId3" action="ppaction://hlinksldjump" highlightClick="1"/>
          </p:cNvPr>
          <p:cNvSpPr/>
          <p:nvPr/>
        </p:nvSpPr>
        <p:spPr>
          <a:xfrm>
            <a:off x="7668344" y="5445224"/>
            <a:ext cx="1042416" cy="1042416"/>
          </a:xfrm>
          <a:prstGeom prst="actionButtonHo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9749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525" y="1657308"/>
            <a:ext cx="1908382" cy="3706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1" y="1657308"/>
            <a:ext cx="1941154" cy="3770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94" y="1657308"/>
            <a:ext cx="1931485" cy="3751699"/>
          </a:xfrm>
          <a:prstGeom prst="rect">
            <a:avLst/>
          </a:prstGeom>
        </p:spPr>
      </p:pic>
      <p:sp>
        <p:nvSpPr>
          <p:cNvPr id="13" name="Солнце 12"/>
          <p:cNvSpPr/>
          <p:nvPr/>
        </p:nvSpPr>
        <p:spPr>
          <a:xfrm>
            <a:off x="3992193" y="5589240"/>
            <a:ext cx="1152128" cy="1080120"/>
          </a:xfrm>
          <a:prstGeom prst="sun">
            <a:avLst/>
          </a:prstGeom>
          <a:solidFill>
            <a:srgbClr val="F949CB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5494" y="353266"/>
            <a:ext cx="1296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FB3A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5013176"/>
            <a:ext cx="2875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цифра 8"/>
          <p:cNvSpPr/>
          <p:nvPr/>
        </p:nvSpPr>
        <p:spPr>
          <a:xfrm flipH="1">
            <a:off x="2195736" y="336818"/>
            <a:ext cx="11523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FB3A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0" name="цифра6"/>
          <p:cNvSpPr/>
          <p:nvPr/>
        </p:nvSpPr>
        <p:spPr>
          <a:xfrm>
            <a:off x="6228380" y="33681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B3A0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5400" b="1" spc="50" dirty="0">
              <a:ln w="11430"/>
              <a:solidFill>
                <a:srgbClr val="FB3A0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28" name="AutoShape 4" descr="Картинки по запросу забор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267787"/>
            <a:ext cx="8162056" cy="3096344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11" action="ppaction://hlinksldjump" highlightClick="1"/>
          </p:cNvPr>
          <p:cNvSpPr/>
          <p:nvPr/>
        </p:nvSpPr>
        <p:spPr>
          <a:xfrm>
            <a:off x="7837513" y="5626944"/>
            <a:ext cx="1042416" cy="1042416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94648" y="5364131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5271" y="336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031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65799" y="476672"/>
            <a:ext cx="29033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Содержание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2909533" y="1412776"/>
            <a:ext cx="20664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1430"/>
                <a:solidFill>
                  <a:srgbClr val="FF0066"/>
                </a:solidFill>
                <a:latin typeface="Arial Black" pitchFamily="34" charset="0"/>
                <a:hlinkClick r:id="rId4" action="ppaction://hlinksldjump"/>
              </a:rPr>
              <a:t>Помоги Маше выбрать вид фигуры сверху</a:t>
            </a:r>
            <a:endParaRPr lang="ru-RU" dirty="0">
              <a:ln w="11430"/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5580112" y="3356992"/>
            <a:ext cx="20664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120887" y="3284984"/>
            <a:ext cx="2448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Помоги </a:t>
            </a:r>
          </a:p>
          <a:p>
            <a:pPr algn="ctr"/>
            <a:r>
              <a:rPr lang="ru-RU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Маше и мишке приготовить обед </a:t>
            </a:r>
            <a:endParaRPr lang="ru-RU" b="1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3225825" y="4639299"/>
            <a:ext cx="206642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Помоги мишке найти предмет непохожий на другие </a:t>
            </a:r>
            <a:endParaRPr lang="ru-RU" b="1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TextBox 1">
            <a:hlinkClick r:id="rId7" action="ppaction://hlinksldjump"/>
          </p:cNvPr>
          <p:cNvSpPr txBox="1"/>
          <p:nvPr/>
        </p:nvSpPr>
        <p:spPr>
          <a:xfrm>
            <a:off x="5148064" y="1556792"/>
            <a:ext cx="185694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Помоги Маше найти лишний предмет</a:t>
            </a:r>
            <a:endParaRPr lang="ru-RU" b="1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>
            <a:hlinkClick r:id="rId8" action="ppaction://hlinksldjump"/>
          </p:cNvPr>
          <p:cNvSpPr txBox="1"/>
          <p:nvPr/>
        </p:nvSpPr>
        <p:spPr>
          <a:xfrm>
            <a:off x="5842759" y="4725144"/>
            <a:ext cx="18357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Сколько </a:t>
            </a:r>
          </a:p>
          <a:p>
            <a:pPr algn="ctr"/>
            <a:r>
              <a:rPr lang="ru-RU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зайцев </a:t>
            </a:r>
          </a:p>
          <a:p>
            <a:pPr algn="ctr"/>
            <a:r>
              <a:rPr lang="ru-RU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з</a:t>
            </a:r>
            <a:r>
              <a:rPr lang="ru-RU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а забором?</a:t>
            </a:r>
            <a:endParaRPr lang="ru-RU" b="1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3770" y="595536"/>
            <a:ext cx="1080120" cy="10584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013770" y="1930959"/>
            <a:ext cx="1080120" cy="1058416"/>
          </a:xfrm>
          <a:prstGeom prst="ellipse">
            <a:avLst/>
          </a:prstGeom>
          <a:solidFill>
            <a:srgbClr val="F949CB"/>
          </a:solidFill>
          <a:ln>
            <a:solidFill>
              <a:srgbClr val="F94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8"/>
          <p:cNvGrpSpPr/>
          <p:nvPr/>
        </p:nvGrpSpPr>
        <p:grpSpPr>
          <a:xfrm>
            <a:off x="6013770" y="3429000"/>
            <a:ext cx="1080120" cy="1080120"/>
            <a:chOff x="4283968" y="4005064"/>
            <a:chExt cx="936104" cy="93610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283968" y="4005064"/>
              <a:ext cx="936104" cy="93610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>
              <a:hlinkClick r:id="" action="ppaction://hlinkshowjump?jump=nextslide"/>
            </p:cNvPr>
            <p:cNvSpPr/>
            <p:nvPr/>
          </p:nvSpPr>
          <p:spPr>
            <a:xfrm>
              <a:off x="4355976" y="4077072"/>
              <a:ext cx="792088" cy="7703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7"/>
          <p:cNvGrpSpPr/>
          <p:nvPr/>
        </p:nvGrpSpPr>
        <p:grpSpPr>
          <a:xfrm>
            <a:off x="6013770" y="5229200"/>
            <a:ext cx="1080120" cy="1080120"/>
            <a:chOff x="5580112" y="4005064"/>
            <a:chExt cx="936104" cy="9361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580112" y="4005064"/>
              <a:ext cx="936104" cy="9361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5652120" y="4077072"/>
              <a:ext cx="792088" cy="770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5"/>
          <p:cNvGrpSpPr/>
          <p:nvPr/>
        </p:nvGrpSpPr>
        <p:grpSpPr>
          <a:xfrm>
            <a:off x="3203448" y="4985156"/>
            <a:ext cx="1216152" cy="1432176"/>
            <a:chOff x="827584" y="1268760"/>
            <a:chExt cx="1216152" cy="1432176"/>
          </a:xfrm>
        </p:grpSpPr>
        <p:sp>
          <p:nvSpPr>
            <p:cNvPr id="14" name="Куб 13"/>
            <p:cNvSpPr/>
            <p:nvPr/>
          </p:nvSpPr>
          <p:spPr>
            <a:xfrm>
              <a:off x="827584" y="1484784"/>
              <a:ext cx="1216152" cy="1216152"/>
            </a:xfrm>
            <a:prstGeom prst="cub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Цилиндр 14"/>
            <p:cNvSpPr/>
            <p:nvPr/>
          </p:nvSpPr>
          <p:spPr>
            <a:xfrm>
              <a:off x="1115616" y="1268760"/>
              <a:ext cx="648072" cy="424064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Picture 2" descr="https://drasler.ru/wp-content/uploads/2019/04/%D0%9A%D0%B0%D1%80%D1%82%D0%B8%D0%BD%D0%BA%D0%B8-%D0%9C%D0%B0%D1%88%D0%B0-%D0%B8-%D0%9C%D0%B5%D0%B4%D0%B2%D0%B5%D0%B4%D1%8C-%D0%BD%D0%B0-%D0%B1%D0%B5%D0%BB%D0%BE%D0%BC-%D1%84%D0%BE%D0%BD%D0%B5-%D0%BF%D0%BE%D0%B4%D0%B1%D0%BE%D1%80%D0%BA%D0%B0-%D1%84%D0%BE%D1%82%D0%BE%D0%BA-1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2665"/>
            <a:ext cx="2232248" cy="44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7591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836712"/>
            <a:ext cx="1080120" cy="10584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868144" y="2204864"/>
            <a:ext cx="1080120" cy="1058416"/>
          </a:xfrm>
          <a:prstGeom prst="ellipse">
            <a:avLst/>
          </a:prstGeom>
          <a:solidFill>
            <a:srgbClr val="F949CB"/>
          </a:solidFill>
          <a:ln>
            <a:solidFill>
              <a:srgbClr val="F94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8"/>
          <p:cNvGrpSpPr/>
          <p:nvPr/>
        </p:nvGrpSpPr>
        <p:grpSpPr>
          <a:xfrm>
            <a:off x="5961626" y="3632502"/>
            <a:ext cx="1080120" cy="1080120"/>
            <a:chOff x="4283968" y="4005064"/>
            <a:chExt cx="936104" cy="93610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283968" y="4005064"/>
              <a:ext cx="936104" cy="93610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4355976" y="4077072"/>
              <a:ext cx="792088" cy="7703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7"/>
          <p:cNvGrpSpPr/>
          <p:nvPr/>
        </p:nvGrpSpPr>
        <p:grpSpPr>
          <a:xfrm>
            <a:off x="5878540" y="5229200"/>
            <a:ext cx="1080120" cy="1080120"/>
            <a:chOff x="5580112" y="4005064"/>
            <a:chExt cx="936104" cy="9361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580112" y="4005064"/>
              <a:ext cx="936104" cy="9361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hlinkClick r:id="" action="ppaction://hlinkshowjump?jump=nextslide"/>
            </p:cNvPr>
            <p:cNvSpPr/>
            <p:nvPr/>
          </p:nvSpPr>
          <p:spPr>
            <a:xfrm>
              <a:off x="5652120" y="4077072"/>
              <a:ext cx="792088" cy="770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2"/>
          <p:cNvGrpSpPr/>
          <p:nvPr/>
        </p:nvGrpSpPr>
        <p:grpSpPr>
          <a:xfrm>
            <a:off x="3042292" y="4797152"/>
            <a:ext cx="1656184" cy="1592706"/>
            <a:chOff x="2411760" y="1412776"/>
            <a:chExt cx="1216152" cy="1216152"/>
          </a:xfrm>
        </p:grpSpPr>
        <p:sp>
          <p:nvSpPr>
            <p:cNvPr id="10" name="Куб 9"/>
            <p:cNvSpPr/>
            <p:nvPr/>
          </p:nvSpPr>
          <p:spPr>
            <a:xfrm>
              <a:off x="2411760" y="1412776"/>
              <a:ext cx="1216152" cy="1216152"/>
            </a:xfrm>
            <a:prstGeom prst="cub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699792" y="1484784"/>
              <a:ext cx="720080" cy="1440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5824"/>
            <a:ext cx="2060575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1124744"/>
            <a:ext cx="1080120" cy="10584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hlinkClick r:id="" action="ppaction://hlinkshowjump?jump=nextslide"/>
          </p:cNvPr>
          <p:cNvSpPr/>
          <p:nvPr/>
        </p:nvSpPr>
        <p:spPr>
          <a:xfrm>
            <a:off x="5868144" y="2564904"/>
            <a:ext cx="1080120" cy="1058416"/>
          </a:xfrm>
          <a:prstGeom prst="ellipse">
            <a:avLst/>
          </a:prstGeom>
          <a:solidFill>
            <a:srgbClr val="F949CB"/>
          </a:solidFill>
          <a:ln>
            <a:solidFill>
              <a:srgbClr val="F94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8"/>
          <p:cNvGrpSpPr/>
          <p:nvPr/>
        </p:nvGrpSpPr>
        <p:grpSpPr>
          <a:xfrm>
            <a:off x="5868144" y="3835186"/>
            <a:ext cx="1080120" cy="1080120"/>
            <a:chOff x="4283968" y="4005064"/>
            <a:chExt cx="936104" cy="93610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283968" y="4005064"/>
              <a:ext cx="936104" cy="93610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4355976" y="4077072"/>
              <a:ext cx="792088" cy="7703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7"/>
          <p:cNvGrpSpPr/>
          <p:nvPr/>
        </p:nvGrpSpPr>
        <p:grpSpPr>
          <a:xfrm>
            <a:off x="5940152" y="5373216"/>
            <a:ext cx="1080120" cy="1080120"/>
            <a:chOff x="5580112" y="4005064"/>
            <a:chExt cx="936104" cy="9361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580112" y="4005064"/>
              <a:ext cx="936104" cy="9361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5652120" y="4077072"/>
              <a:ext cx="792088" cy="770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2" descr="Картинки по запросу конус  картинка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4566010"/>
            <a:ext cx="1540971" cy="192621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1932"/>
            <a:ext cx="2060575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hlinkshowjump?jump=nextslide"/>
          </p:cNvPr>
          <p:cNvSpPr/>
          <p:nvPr/>
        </p:nvSpPr>
        <p:spPr>
          <a:xfrm>
            <a:off x="5862388" y="1052736"/>
            <a:ext cx="1080120" cy="10584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783072" y="2412904"/>
            <a:ext cx="1080120" cy="1058416"/>
          </a:xfrm>
          <a:prstGeom prst="ellipse">
            <a:avLst/>
          </a:prstGeom>
          <a:solidFill>
            <a:srgbClr val="F949CB"/>
          </a:solidFill>
          <a:ln>
            <a:solidFill>
              <a:srgbClr val="F94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8"/>
          <p:cNvGrpSpPr/>
          <p:nvPr/>
        </p:nvGrpSpPr>
        <p:grpSpPr>
          <a:xfrm>
            <a:off x="5862388" y="3776518"/>
            <a:ext cx="1080120" cy="1080120"/>
            <a:chOff x="4283968" y="4005064"/>
            <a:chExt cx="936104" cy="93610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283968" y="4005064"/>
              <a:ext cx="936104" cy="93610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4355976" y="4077072"/>
              <a:ext cx="792088" cy="7703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7"/>
          <p:cNvGrpSpPr/>
          <p:nvPr/>
        </p:nvGrpSpPr>
        <p:grpSpPr>
          <a:xfrm>
            <a:off x="5866033" y="5301208"/>
            <a:ext cx="1080120" cy="1080120"/>
            <a:chOff x="5580112" y="4005064"/>
            <a:chExt cx="936104" cy="9361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580112" y="4005064"/>
              <a:ext cx="936104" cy="93610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5652120" y="4077072"/>
              <a:ext cx="792088" cy="770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Куб 16"/>
          <p:cNvSpPr/>
          <p:nvPr/>
        </p:nvSpPr>
        <p:spPr>
          <a:xfrm>
            <a:off x="3059832" y="4986773"/>
            <a:ext cx="1512168" cy="1551915"/>
          </a:xfrm>
          <a:prstGeom prst="cub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060575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Картинки по запросу смайл отлично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смайл отлично карти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641518"/>
            <a:ext cx="60486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Молодец!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12360" y="5589240"/>
            <a:ext cx="1042416" cy="1042416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2B2617"/>
              </a:clrFrom>
              <a:clrTo>
                <a:srgbClr val="2B26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384376" cy="45759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7611924" y="2808631"/>
            <a:ext cx="1238321" cy="1064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70203" y="402152"/>
            <a:ext cx="1070299" cy="1064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84521" y="1610153"/>
            <a:ext cx="1238309" cy="1064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736477" y="1555129"/>
            <a:ext cx="1070299" cy="1064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55517" y="259656"/>
            <a:ext cx="1578612" cy="1064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08338" y="2404061"/>
            <a:ext cx="1315554" cy="1226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98656" y="2808631"/>
            <a:ext cx="1366723" cy="1064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85922" y="1230636"/>
            <a:ext cx="1070299" cy="1064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капуста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9778" y="2492896"/>
            <a:ext cx="1152675" cy="1137374"/>
          </a:xfrm>
          <a:prstGeom prst="rect">
            <a:avLst/>
          </a:prstGeom>
        </p:spPr>
      </p:pic>
      <p:pic>
        <p:nvPicPr>
          <p:cNvPr id="8" name="Рисунок 7" descr="свекл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7189" y="2862147"/>
            <a:ext cx="1296144" cy="897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38" y="2736948"/>
            <a:ext cx="1368152" cy="1094521"/>
          </a:xfrm>
          <a:prstGeom prst="rect">
            <a:avLst/>
          </a:prstGeom>
        </p:spPr>
      </p:pic>
      <p:pic>
        <p:nvPicPr>
          <p:cNvPr id="7" name="Рисунок 6" descr="тома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75398" y="1610153"/>
            <a:ext cx="992457" cy="973993"/>
          </a:xfrm>
          <a:prstGeom prst="rect">
            <a:avLst/>
          </a:prstGeom>
        </p:spPr>
      </p:pic>
      <p:pic>
        <p:nvPicPr>
          <p:cNvPr id="6" name="Рисунок 5" descr="перец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5792" y="1185312"/>
            <a:ext cx="946346" cy="1064640"/>
          </a:xfrm>
          <a:prstGeom prst="rect">
            <a:avLst/>
          </a:prstGeom>
        </p:spPr>
      </p:pic>
      <p:pic>
        <p:nvPicPr>
          <p:cNvPr id="9" name="Рисунок 8" descr="апельсин.jpg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41"/>
          <a:stretch/>
        </p:blipFill>
        <p:spPr>
          <a:xfrm>
            <a:off x="7157628" y="1628031"/>
            <a:ext cx="1342665" cy="12438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98" y="375009"/>
            <a:ext cx="1118926" cy="11189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677">
            <a:off x="5222411" y="317058"/>
            <a:ext cx="1352491" cy="983629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7452320" y="6165304"/>
            <a:ext cx="936104" cy="504056"/>
          </a:xfrm>
          <a:prstGeom prst="actionButtonForwardNext">
            <a:avLst/>
          </a:prstGeom>
          <a:solidFill>
            <a:srgbClr val="9C5B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9" name="Рисунок 18" descr="https://hoff.ru/upload/iblock/755/755eeeeda5780f855775a28aab0a74fd.jpg"/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91" t="17788" r="13086" b="8414"/>
          <a:stretch>
            <a:fillRect/>
          </a:stretch>
        </p:blipFill>
        <p:spPr bwMode="auto">
          <a:xfrm>
            <a:off x="6271627" y="3992076"/>
            <a:ext cx="2561706" cy="184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5536" y="2655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6272E-6 L 0.09462 0.38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19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2461E-6 L 0.30538 0.50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25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34783E-7 L 0.10243 0.262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44126E-6 L 0.3342 0.305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1" y="15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68178E-6 L -0.11024 0.233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11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71</Words>
  <Application>Microsoft Office PowerPoint</Application>
  <PresentationFormat>Экран (4:3)</PresentationFormat>
  <Paragraphs>30</Paragraphs>
  <Slides>23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Asus</cp:lastModifiedBy>
  <cp:revision>60</cp:revision>
  <dcterms:modified xsi:type="dcterms:W3CDTF">2020-11-16T18:18:50Z</dcterms:modified>
</cp:coreProperties>
</file>