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3" r:id="rId3"/>
    <p:sldId id="280" r:id="rId4"/>
    <p:sldId id="279" r:id="rId5"/>
    <p:sldId id="273" r:id="rId6"/>
    <p:sldId id="270" r:id="rId7"/>
    <p:sldId id="265" r:id="rId8"/>
    <p:sldId id="27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9" autoAdjust="0"/>
    <p:restoredTop sz="84933" autoAdjust="0"/>
  </p:normalViewPr>
  <p:slideViewPr>
    <p:cSldViewPr>
      <p:cViewPr>
        <p:scale>
          <a:sx n="75" d="100"/>
          <a:sy n="75" d="100"/>
        </p:scale>
        <p:origin x="-16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64249-3CD7-4D88-BA1C-AAE2A14216D3}" type="datetimeFigureOut">
              <a:rPr lang="ru-RU" smtClean="0"/>
              <a:pPr/>
              <a:t>07.01.2020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6159D-D7C0-4137-B569-4C6EBA1AB8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D9F67-4157-4630-A5D6-47986C8B0DCA}" type="datetimeFigureOut">
              <a:rPr lang="ru-RU" smtClean="0"/>
              <a:pPr/>
              <a:t>07.01.2020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AE8B3-D442-4448-8F5F-E2246366C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AE8B3-D442-4448-8F5F-E2246366C7E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C22C-BF88-4F24-B62E-E1943B228452}" type="datetimeFigureOut">
              <a:rPr lang="ru-RU" smtClean="0"/>
              <a:pPr/>
              <a:t>07.01.2020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D7F14-82F2-448E-A15B-6D38E2E19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C22C-BF88-4F24-B62E-E1943B228452}" type="datetimeFigureOut">
              <a:rPr lang="ru-RU" smtClean="0"/>
              <a:pPr/>
              <a:t>07.01.2020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D7F14-82F2-448E-A15B-6D38E2E19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C22C-BF88-4F24-B62E-E1943B228452}" type="datetimeFigureOut">
              <a:rPr lang="ru-RU" smtClean="0"/>
              <a:pPr/>
              <a:t>07.01.2020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D7F14-82F2-448E-A15B-6D38E2E19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C22C-BF88-4F24-B62E-E1943B228452}" type="datetimeFigureOut">
              <a:rPr lang="ru-RU" smtClean="0"/>
              <a:pPr/>
              <a:t>07.01.2020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D7F14-82F2-448E-A15B-6D38E2E19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C22C-BF88-4F24-B62E-E1943B228452}" type="datetimeFigureOut">
              <a:rPr lang="ru-RU" smtClean="0"/>
              <a:pPr/>
              <a:t>07.01.2020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D7F14-82F2-448E-A15B-6D38E2E19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C22C-BF88-4F24-B62E-E1943B228452}" type="datetimeFigureOut">
              <a:rPr lang="ru-RU" smtClean="0"/>
              <a:pPr/>
              <a:t>07.01.2020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D7F14-82F2-448E-A15B-6D38E2E19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C22C-BF88-4F24-B62E-E1943B228452}" type="datetimeFigureOut">
              <a:rPr lang="ru-RU" smtClean="0"/>
              <a:pPr/>
              <a:t>07.01.2020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D7F14-82F2-448E-A15B-6D38E2E19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C22C-BF88-4F24-B62E-E1943B228452}" type="datetimeFigureOut">
              <a:rPr lang="ru-RU" smtClean="0"/>
              <a:pPr/>
              <a:t>07.01.2020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D7F14-82F2-448E-A15B-6D38E2E19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C22C-BF88-4F24-B62E-E1943B228452}" type="datetimeFigureOut">
              <a:rPr lang="ru-RU" smtClean="0"/>
              <a:pPr/>
              <a:t>07.01.2020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D7F14-82F2-448E-A15B-6D38E2E19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C22C-BF88-4F24-B62E-E1943B228452}" type="datetimeFigureOut">
              <a:rPr lang="ru-RU" smtClean="0"/>
              <a:pPr/>
              <a:t>07.01.2020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D7F14-82F2-448E-A15B-6D38E2E19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C22C-BF88-4F24-B62E-E1943B228452}" type="datetimeFigureOut">
              <a:rPr lang="ru-RU" smtClean="0"/>
              <a:pPr/>
              <a:t>07.01.2020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D7F14-82F2-448E-A15B-6D38E2E19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3C22C-BF88-4F24-B62E-E1943B228452}" type="datetimeFigureOut">
              <a:rPr lang="ru-RU" smtClean="0"/>
              <a:pPr/>
              <a:t>07.01.2020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D7F14-82F2-448E-A15B-6D38E2E19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«Прогулка по улицам Владикавказа»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105400"/>
            <a:ext cx="8604449" cy="17526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Автор </a:t>
            </a:r>
            <a:r>
              <a:rPr lang="ru-RU" sz="3600" b="1" dirty="0" smtClean="0">
                <a:solidFill>
                  <a:schemeClr val="tx1"/>
                </a:solidFill>
              </a:rPr>
              <a:t> воспитатель МБДОУ №</a:t>
            </a:r>
            <a:r>
              <a:rPr lang="ru-RU" sz="3600" b="1" smtClean="0">
                <a:solidFill>
                  <a:schemeClr val="tx1"/>
                </a:solidFill>
              </a:rPr>
              <a:t>49 г.Владикавказ Бакалова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</a:rPr>
              <a:t>Марина Викторовна</a:t>
            </a:r>
            <a:endParaRPr lang="ru-RU" sz="3600" dirty="0">
              <a:solidFill>
                <a:schemeClr val="tx1"/>
              </a:solidFill>
            </a:endParaRPr>
          </a:p>
          <a:p>
            <a:endParaRPr lang="ru-RU" sz="2100" dirty="0"/>
          </a:p>
        </p:txBody>
      </p:sp>
      <p:sp>
        <p:nvSpPr>
          <p:cNvPr id="23554" name="AutoShape 2" descr="http://newsregions.ru/wp-content/uploads/2016/10/6c64e7266b0d95e204794270330f8d5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://newsregions.ru/wp-content/uploads/2016/10/6c64e7266b0d95e204794270330f8d5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http://newsregions.ru/wp-content/uploads/2016/10/6c64e7266b0d95e204794270330f8d5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0" name="AutoShape 8" descr="http://newsregions.ru/wp-content/uploads/2016/10/6c64e7266b0d95e204794270330f8d5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1628800"/>
            <a:ext cx="7776864" cy="3456384"/>
          </a:xfrm>
          <a:prstGeom prst="rect">
            <a:avLst/>
          </a:prstGeom>
        </p:spPr>
      </p:pic>
    </p:spTree>
  </p:cSld>
  <p:clrMapOvr>
    <a:masterClrMapping/>
  </p:clrMapOvr>
  <p:transition>
    <p:split orient="vert"/>
    <p:sndAc>
      <p:stSnd>
        <p:snd r:embed="rId3" name="push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c.pics.livejournal.com/oldvladikavkaz/39917544/740784/740784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5" y="642919"/>
            <a:ext cx="4535363" cy="3074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556" name="AutoShape 4" descr="https://www.personalguide.ru/dir_images/photoalbum_logo_101532_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https://www.personalguide.ru/dir_images/photoalbum_logo_101532_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0" name="AutoShape 8" descr="https://www.personalguide.ru/dir_images/photoalbum_logo_101532_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2" name="AutoShape 10" descr="https://www.personalguide.ru/dir_images/photoalbum_logo_101532_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4" name="AutoShape 12" descr="https://www.personalguide.ru/dir_images/photoalbum_logo_101532_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 descr="photoalbum_logo_101532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1" y="642919"/>
            <a:ext cx="4104457" cy="3074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142844" y="3717032"/>
            <a:ext cx="90011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/>
              <a:t>Проспе́кт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Ми́ра</a:t>
            </a:r>
            <a:r>
              <a:rPr lang="ru-RU" sz="3600" dirty="0" smtClean="0"/>
              <a:t>— центральный проспект</a:t>
            </a:r>
            <a:r>
              <a:rPr lang="ru-RU" sz="3600" dirty="0"/>
              <a:t> </a:t>
            </a:r>
            <a:r>
              <a:rPr lang="ru-RU" sz="3600" dirty="0" smtClean="0"/>
              <a:t>города Владикавказ. Исторический и культурный центр города. Раньше назывался Александровский Проспект.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28795" y="0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Проспект Мира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ГКОШИ55\Documents\Владикавказ в картинках\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0062"/>
            <a:ext cx="9144000" cy="5857875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ГКОШИ55\Documents\Владикавказ в картинках\0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18766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region15.ru/content-news-main/2009_01/29_14-3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28670"/>
            <a:ext cx="3875046" cy="3000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http://www.kavkaz-uzel.eu.00754.site/system/uploads/blog_post_image/image/0012/127438/kirh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908720"/>
            <a:ext cx="4680520" cy="30003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571736" y="0"/>
            <a:ext cx="5715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Филармония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07194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Государственная филармония  образовалась на базе Северо-Осетинского симфонического оркестра , открылась в 1944 году в здании  кирхи, принадлежавшей немецкой общине Владикавказа.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521495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конце 2016 году состоялось крупно масштабное открытие филармонии после генерального, длительного ремонта, открывал Филармонию Глава Республики Северная Осетия-Алания Вячеслав </a:t>
            </a:r>
            <a:r>
              <a:rPr lang="ru-RU" sz="2400" dirty="0" err="1" smtClean="0"/>
              <a:t>Битаров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evero-osetinskiy-hudozhestvennyy-muzey-imeni-tugano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40" y="928671"/>
            <a:ext cx="6773409" cy="3286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51519" y="4293097"/>
            <a:ext cx="84638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Художественный музей имени М. С. Туганова</a:t>
            </a:r>
            <a:r>
              <a:rPr lang="ru-RU" sz="2400" dirty="0" smtClean="0"/>
              <a:t> — государственная галерея русского и осетинского изобразительного искусства в г. Владикавказ. Основан в 1939 году.</a:t>
            </a:r>
          </a:p>
          <a:p>
            <a:r>
              <a:rPr lang="ru-RU" sz="2400" dirty="0" smtClean="0"/>
              <a:t>Здание музея, в котором раньше располагался Торговый дом купца Б. Г. </a:t>
            </a:r>
            <a:r>
              <a:rPr lang="ru-RU" sz="2400" dirty="0" err="1" smtClean="0"/>
              <a:t>Оганова</a:t>
            </a:r>
            <a:r>
              <a:rPr lang="ru-RU" sz="2400" dirty="0" smtClean="0"/>
              <a:t>, было построено в 1903 году . Является памятником архитектуры Российской Федерации.</a:t>
            </a:r>
            <a:endParaRPr lang="ru-RU" sz="2400" dirty="0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42845" y="285729"/>
            <a:ext cx="90011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Художественный  музей   им.  М.С. ТУГАНОВА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17117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9" y="908720"/>
            <a:ext cx="4392487" cy="32346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20" y="4286257"/>
            <a:ext cx="80010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	</a:t>
            </a:r>
            <a:r>
              <a:rPr lang="ru-RU" sz="2800" dirty="0" smtClean="0"/>
              <a:t>В конце девятнадцатого века (1893г.) по инициативе генерала  Ерофеева на берегу Терека солдаты его полка начали расчистку набережной для городского парка, ставшего впоследствии любимым местом отдыха </a:t>
            </a:r>
            <a:r>
              <a:rPr lang="ru-RU" sz="2800" dirty="0" err="1" smtClean="0"/>
              <a:t>владикавказцев</a:t>
            </a:r>
            <a:endParaRPr lang="ru-RU" sz="2800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214415" y="44624"/>
            <a:ext cx="68580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Ерофеевский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парк</a:t>
            </a:r>
            <a:endParaRPr kumimoji="0" lang="ru-RU" sz="3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http://101hotels.info/uploads/image/facility/3935/153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8" y="908720"/>
            <a:ext cx="4429124" cy="32346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7" y="2143116"/>
            <a:ext cx="6803466" cy="92333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  <a:reflection blurRad="6350" stA="50000" endA="300" endPos="55500" dist="508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Спасибо за </a:t>
            </a: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внимание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split orient="vert" dir="in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</TotalTime>
  <Words>103</Words>
  <Application>Microsoft Office PowerPoint</Application>
  <PresentationFormat>Экран (4:3)</PresentationFormat>
  <Paragraphs>14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«Прогулка по улицам Владикавказа»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«Прогулка по улицам Владикавказа» </dc:title>
  <dc:creator>ГКОШИ</dc:creator>
  <cp:lastModifiedBy>mmm</cp:lastModifiedBy>
  <cp:revision>52</cp:revision>
  <dcterms:created xsi:type="dcterms:W3CDTF">2017-05-03T11:53:16Z</dcterms:created>
  <dcterms:modified xsi:type="dcterms:W3CDTF">2020-01-07T09:09:42Z</dcterms:modified>
</cp:coreProperties>
</file>