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1FCD51E-9CB2-49D5-8E67-CE07E44093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09E4AAE-EDFC-4EBA-A0EA-8FF982110E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658F7E-2FDE-472B-ACF3-C25DF8639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F1CD98F-8160-41FE-A7E7-B372D75837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6915FB-77FB-406A-A891-7B47D2535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2337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77C9C8-67D5-41E2-A4EE-2F14770CE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389A4D2-56B3-45B7-A162-1ECB7C4146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7317029-7655-4588-8720-F248F74CF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FF6F55-FF61-482E-963A-2B7D6785F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07B38CB-3CDB-42C6-ACFB-A7CC79510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9393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9653B1E-E112-41A7-8991-2F9E564362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B913D84-8B81-414B-BC4C-756E295FC9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8F44FAC-F97B-4908-89A9-EFDB31EFF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8E877F5-5AD0-48D7-86EE-AF81385E7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2502DC-087E-4C70-BF29-461BFD73E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4193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398D27-E440-4F2B-86FB-4C5AAC35D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10E23B-E25E-4E98-8661-D9EC65B625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D22482A-374F-46C8-8568-BA7CCBC37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CBA700A-20AE-4742-B1ED-E63F763D7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FD4B4AC-CDFA-412E-99B1-BF58FC774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1954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2B30301-3B90-42D5-8E60-DCF9AF30C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167C1FF-2C95-4DE7-B40D-58F55A04D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68CFEF-72BA-4EE3-83E3-70DCF9D53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54FEC2-E82A-43F5-815E-6B110C617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839892-4283-4C5A-82EF-9DCFBB8450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687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FD1A37-AD28-4E47-A00B-AF3FFCB10E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2E140F-F7E1-4A57-873D-C98BE365FB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8643076-D0D7-45EE-B615-3B80818D99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43C5E1C-2AF0-4F56-8684-F842CEC8D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7B2B020-A68F-4BF3-93A8-CCA09BAFD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8F9FF5E-D8EC-4568-A15E-D4A89AA5C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1295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D012C0-B589-489C-BBA3-08BDC43A65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C300C56-CEF7-40E8-ABAA-3FD624D648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C922AEC-60CC-4837-8B43-8A7551778D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91C91D9-B240-4CC9-8931-E0F8193DFE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2E96F9F8-5480-41E9-98FC-06891E6404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67ACDF6-AA5B-42D2-9416-32D5A28511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9DE961F-7DFD-4FAD-910E-8DED00C17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F95C426-06EF-44BF-BB5E-8080D04BBB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603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06ABC0-DA74-4735-B5EF-6778E5E5E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DC50654-FB7D-4456-9BA0-8F1349096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65B5D9D-C568-4A7C-92B0-576698C937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5DCA0FD-773F-4356-ACF7-A844C1525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79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9400CFA-6C61-40D8-8F6A-035789FF4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9358B5E-CD04-4CE7-89AB-04DD14FBA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3B2B9CF-9F2D-4BFE-8CFA-BF2B77899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665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62E385-0829-457E-A6D0-8EF53FD56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5489FE-7A9E-40CF-BF95-12FD63E0E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B5AE810-D3E8-4A4C-865A-560A3BE6B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77DA997-5B9A-44A5-8007-FEB3C4F6F5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4C78FD3-029E-4AEC-8F7A-79C228133D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E59D51F-C6CF-4CF5-B14D-15E21E83D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0190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6D2D0DB-9DF4-4BF1-BCDB-79FE91B1F6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16975DEA-9514-4C34-A3A3-7607E5B34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3C27FC-23D7-4E2B-8E39-6E503C577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CCE42DF-B543-44FA-93BA-0148B2A06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6AD045-7EB4-4189-8D2F-75B00ADB70D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026352C-373F-403F-BAEB-99ADA0E757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EB57EA6-6C0D-4B66-80C1-FE4F07FC7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81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25000"/>
              </a:schemeClr>
            </a:gs>
            <a:gs pos="97000">
              <a:schemeClr val="tx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96B5F7A-8340-46BA-8AEC-F672705AF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B580275-078D-41B2-A41D-3522CAA47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3DC7AC-1F20-4AF6-AD66-5889F73D4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AD045-7EB4-4189-8D2F-75B00ADB70D9}" type="datetimeFigureOut">
              <a:rPr lang="en-GB" smtClean="0"/>
              <a:t>10/09/2020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E4C0AD-46C6-472D-8780-DCB93ABBA9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539BCFF-20F9-42B3-8A3B-ECD9D60CE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C0253-5470-4603-9A5F-8C6A574155C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8183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10.xml"/><Relationship Id="rId7" Type="http://schemas.openxmlformats.org/officeDocument/2006/relationships/slide" Target="slide6.xml"/><Relationship Id="rId2" Type="http://schemas.openxmlformats.org/officeDocument/2006/relationships/slide" Target="slide1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7.xml"/><Relationship Id="rId5" Type="http://schemas.openxmlformats.org/officeDocument/2006/relationships/slide" Target="slide8.xml"/><Relationship Id="rId10" Type="http://schemas.openxmlformats.org/officeDocument/2006/relationships/slide" Target="slide3.xml"/><Relationship Id="rId4" Type="http://schemas.openxmlformats.org/officeDocument/2006/relationships/slide" Target="slide9.xml"/><Relationship Id="rId9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TL Logo">
            <a:extLst>
              <a:ext uri="{FF2B5EF4-FFF2-40B4-BE49-F238E27FC236}">
                <a16:creationId xmlns:a16="http://schemas.microsoft.com/office/drawing/2014/main" xmlns="" id="{91155868-9D12-4D4E-BC13-9A61612F51E5}"/>
              </a:ext>
            </a:extLst>
          </p:cNvPr>
          <p:cNvGrpSpPr/>
          <p:nvPr/>
        </p:nvGrpSpPr>
        <p:grpSpPr>
          <a:xfrm>
            <a:off x="5663933" y="6576396"/>
            <a:ext cx="864135" cy="180000"/>
            <a:chOff x="17099" y="6653683"/>
            <a:chExt cx="864135" cy="180000"/>
          </a:xfrm>
        </p:grpSpPr>
        <p:pic>
          <p:nvPicPr>
            <p:cNvPr id="27" name="Image">
              <a:extLst>
                <a:ext uri="{FF2B5EF4-FFF2-40B4-BE49-F238E27FC236}">
                  <a16:creationId xmlns:a16="http://schemas.microsoft.com/office/drawing/2014/main" xmlns="" id="{DA9B81D1-8618-4DCC-9A5E-8D7C698E71D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duotone>
                <a:schemeClr val="accent4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099" y="6653683"/>
              <a:ext cx="180187" cy="180000"/>
            </a:xfrm>
            <a:prstGeom prst="rect">
              <a:avLst/>
            </a:prstGeom>
          </p:spPr>
        </p:pic>
        <p:sp>
          <p:nvSpPr>
            <p:cNvPr id="28" name="Text">
              <a:extLst>
                <a:ext uri="{FF2B5EF4-FFF2-40B4-BE49-F238E27FC236}">
                  <a16:creationId xmlns:a16="http://schemas.microsoft.com/office/drawing/2014/main" xmlns="" id="{8B9DB084-620D-4611-ADC8-FC83A663093F}"/>
                </a:ext>
              </a:extLst>
            </p:cNvPr>
            <p:cNvSpPr/>
            <p:nvPr/>
          </p:nvSpPr>
          <p:spPr>
            <a:xfrm>
              <a:off x="214385" y="6674433"/>
              <a:ext cx="666849" cy="138499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1" i="0" u="none" strike="noStrike" kern="1200" cap="none" spc="0" normalizeH="0" baseline="0" noProof="0" dirty="0">
                  <a:ln w="0"/>
                  <a:solidFill>
                    <a:srgbClr val="DFB349"/>
                  </a:solidFill>
                  <a:effectLst>
                    <a:outerShdw blurRad="38100" dist="19050" dir="2700000" algn="tl" rotWithShape="0">
                      <a:prstClr val="black">
                        <a:alpha val="40000"/>
                      </a:prstClr>
                    </a:outerShdw>
                  </a:effectLst>
                  <a:uLnTx/>
                  <a:uFillTx/>
                  <a:latin typeface="Century Gothic" panose="020B0502020202020204" pitchFamily="34" charset="0"/>
                  <a:ea typeface="+mn-ea"/>
                  <a:cs typeface="+mn-cs"/>
                </a:rPr>
                <a:t>tekhnologic</a:t>
              </a:r>
            </a:p>
          </p:txBody>
        </p:sp>
      </p:grpSp>
      <p:pic>
        <p:nvPicPr>
          <p:cNvPr id="6" name="Рисунок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944" y="0"/>
            <a:ext cx="11498448" cy="6467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1180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8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назвать одним словом – бутерброд, печенье, вафли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494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3">
            <a:extLst>
              <a:ext uri="{FF2B5EF4-FFF2-40B4-BE49-F238E27FC236}">
                <a16:creationId xmlns:a16="http://schemas.microsoft.com/office/drawing/2014/main" xmlns="" id="{652B42C1-2AFF-4FE0-B1F7-5FD8F37503E1}"/>
              </a:ext>
            </a:extLst>
          </p:cNvPr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MingLiU_HKSCS" panose="02020500000000000000" pitchFamily="18" charset="-120"/>
                <a:cs typeface="Times New Roman" panose="02020603050405020304" pitchFamily="18" charset="0"/>
              </a:rPr>
              <a:t>Сладкое изделие из теста</a:t>
            </a:r>
            <a:endParaRPr lang="ru-RU" sz="4000" b="1" dirty="0">
              <a:solidFill>
                <a:schemeClr val="tx1"/>
              </a:solidFill>
              <a:latin typeface="Times New Roman" panose="02020603050405020304" pitchFamily="18" charset="0"/>
              <a:ea typeface="MingLiU_HKSCS" panose="02020500000000000000" pitchFamily="18" charset="-12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4">
            <a:hlinkClick r:id="rId2" action="ppaction://hlinksldjump"/>
            <a:extLst>
              <a:ext uri="{FF2B5EF4-FFF2-40B4-BE49-F238E27FC236}">
                <a16:creationId xmlns:a16="http://schemas.microsoft.com/office/drawing/2014/main" xmlns="" id="{8629F526-9B63-4FCF-AAAF-807E41537B18}"/>
              </a:ext>
            </a:extLst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333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etter 8">
            <a:extLst>
              <a:ext uri="{FF2B5EF4-FFF2-40B4-BE49-F238E27FC236}">
                <a16:creationId xmlns:a16="http://schemas.microsoft.com/office/drawing/2014/main" xmlns="" id="{CC7FF347-9E19-420C-AD81-3EBD43A0F506}"/>
              </a:ext>
            </a:extLst>
          </p:cNvPr>
          <p:cNvSpPr/>
          <p:nvPr/>
        </p:nvSpPr>
        <p:spPr>
          <a:xfrm>
            <a:off x="2621844" y="5522748"/>
            <a:ext cx="540000" cy="5400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" name="Letter 7">
            <a:extLst>
              <a:ext uri="{FF2B5EF4-FFF2-40B4-BE49-F238E27FC236}">
                <a16:creationId xmlns:a16="http://schemas.microsoft.com/office/drawing/2014/main" xmlns="" id="{B5320894-80D6-49C3-AFD8-4EF18994E899}"/>
              </a:ext>
            </a:extLst>
          </p:cNvPr>
          <p:cNvSpPr/>
          <p:nvPr/>
        </p:nvSpPr>
        <p:spPr>
          <a:xfrm>
            <a:off x="2621844" y="4850203"/>
            <a:ext cx="540000" cy="540000"/>
          </a:xfrm>
          <a:prstGeom prst="round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Letter 6">
            <a:extLst>
              <a:ext uri="{FF2B5EF4-FFF2-40B4-BE49-F238E27FC236}">
                <a16:creationId xmlns:a16="http://schemas.microsoft.com/office/drawing/2014/main" xmlns="" id="{B00A2994-A998-40ED-80BE-4FA5F442005E}"/>
              </a:ext>
            </a:extLst>
          </p:cNvPr>
          <p:cNvSpPr/>
          <p:nvPr/>
        </p:nvSpPr>
        <p:spPr>
          <a:xfrm>
            <a:off x="2621844" y="4177658"/>
            <a:ext cx="540000" cy="54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Letter 5">
            <a:extLst>
              <a:ext uri="{FF2B5EF4-FFF2-40B4-BE49-F238E27FC236}">
                <a16:creationId xmlns:a16="http://schemas.microsoft.com/office/drawing/2014/main" xmlns="" id="{7619150D-0EF2-471C-A7EA-5B223AB215BE}"/>
              </a:ext>
            </a:extLst>
          </p:cNvPr>
          <p:cNvSpPr/>
          <p:nvPr/>
        </p:nvSpPr>
        <p:spPr>
          <a:xfrm>
            <a:off x="2621844" y="3505113"/>
            <a:ext cx="540000" cy="540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Letter 4">
            <a:extLst>
              <a:ext uri="{FF2B5EF4-FFF2-40B4-BE49-F238E27FC236}">
                <a16:creationId xmlns:a16="http://schemas.microsoft.com/office/drawing/2014/main" xmlns="" id="{9C674482-65BB-4F8A-B61E-F21FBF81973E}"/>
              </a:ext>
            </a:extLst>
          </p:cNvPr>
          <p:cNvSpPr/>
          <p:nvPr/>
        </p:nvSpPr>
        <p:spPr>
          <a:xfrm>
            <a:off x="2621844" y="2832568"/>
            <a:ext cx="540000" cy="540000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Letter 3">
            <a:extLst>
              <a:ext uri="{FF2B5EF4-FFF2-40B4-BE49-F238E27FC236}">
                <a16:creationId xmlns:a16="http://schemas.microsoft.com/office/drawing/2014/main" xmlns="" id="{0A42B53B-FF1C-4120-906D-9B18C3B5BBD3}"/>
              </a:ext>
            </a:extLst>
          </p:cNvPr>
          <p:cNvSpPr/>
          <p:nvPr/>
        </p:nvSpPr>
        <p:spPr>
          <a:xfrm>
            <a:off x="2621844" y="2160023"/>
            <a:ext cx="540000" cy="540000"/>
          </a:xfrm>
          <a:prstGeom prst="round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Letter 2">
            <a:extLst>
              <a:ext uri="{FF2B5EF4-FFF2-40B4-BE49-F238E27FC236}">
                <a16:creationId xmlns:a16="http://schemas.microsoft.com/office/drawing/2014/main" xmlns="" id="{8C601DCD-A09A-4B84-9AB3-7C893D495F88}"/>
              </a:ext>
            </a:extLst>
          </p:cNvPr>
          <p:cNvSpPr/>
          <p:nvPr/>
        </p:nvSpPr>
        <p:spPr>
          <a:xfrm>
            <a:off x="2621844" y="1487478"/>
            <a:ext cx="540000" cy="540000"/>
          </a:xfrm>
          <a:prstGeom prst="round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Letter 1">
            <a:extLst>
              <a:ext uri="{FF2B5EF4-FFF2-40B4-BE49-F238E27FC236}">
                <a16:creationId xmlns:a16="http://schemas.microsoft.com/office/drawing/2014/main" xmlns="" id="{067B3C82-C37A-4885-B67D-291A0BA0C63C}"/>
              </a:ext>
            </a:extLst>
          </p:cNvPr>
          <p:cNvSpPr/>
          <p:nvPr/>
        </p:nvSpPr>
        <p:spPr>
          <a:xfrm>
            <a:off x="2621844" y="814933"/>
            <a:ext cx="540000" cy="540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noProof="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 Box 8">
            <a:extLst>
              <a:ext uri="{FF2B5EF4-FFF2-40B4-BE49-F238E27FC236}">
                <a16:creationId xmlns:a16="http://schemas.microsoft.com/office/drawing/2014/main" xmlns="" id="{0C74749F-E1D3-4F92-82A9-3BF2260B52AB}"/>
              </a:ext>
            </a:extLst>
          </p:cNvPr>
          <p:cNvSpPr/>
          <p:nvPr/>
        </p:nvSpPr>
        <p:spPr>
          <a:xfrm>
            <a:off x="3284786" y="5522748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ДА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Text Box 7">
            <a:extLst>
              <a:ext uri="{FF2B5EF4-FFF2-40B4-BE49-F238E27FC236}">
                <a16:creationId xmlns:a16="http://schemas.microsoft.com/office/drawing/2014/main" xmlns="" id="{6D7B9F11-450D-4F84-AC6E-E09B65E7054E}"/>
              </a:ext>
            </a:extLst>
          </p:cNvPr>
          <p:cNvSpPr/>
          <p:nvPr/>
        </p:nvSpPr>
        <p:spPr>
          <a:xfrm>
            <a:off x="3284786" y="4850203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РЕХ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 Box 6">
            <a:extLst>
              <a:ext uri="{FF2B5EF4-FFF2-40B4-BE49-F238E27FC236}">
                <a16:creationId xmlns:a16="http://schemas.microsoft.com/office/drawing/2014/main" xmlns="" id="{A0009D8B-9239-42CA-BA4B-976CFC31811B}"/>
              </a:ext>
            </a:extLst>
          </p:cNvPr>
          <p:cNvSpPr/>
          <p:nvPr/>
        </p:nvSpPr>
        <p:spPr>
          <a:xfrm>
            <a:off x="3284786" y="4177658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УГА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Text Box 5">
            <a:extLst>
              <a:ext uri="{FF2B5EF4-FFF2-40B4-BE49-F238E27FC236}">
                <a16:creationId xmlns:a16="http://schemas.microsoft.com/office/drawing/2014/main" xmlns="" id="{9FD38C94-76AF-4E7C-AEA9-9232CC6E9B2E}"/>
              </a:ext>
            </a:extLst>
          </p:cNvPr>
          <p:cNvSpPr/>
          <p:nvPr/>
        </p:nvSpPr>
        <p:spPr>
          <a:xfrm>
            <a:off x="3284786" y="3505113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ЕЛЕ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Text Box 4">
            <a:extLst>
              <a:ext uri="{FF2B5EF4-FFF2-40B4-BE49-F238E27FC236}">
                <a16:creationId xmlns:a16="http://schemas.microsoft.com/office/drawing/2014/main" xmlns="" id="{69257D28-F386-4D70-953E-C55A842477DC}"/>
              </a:ext>
            </a:extLst>
          </p:cNvPr>
          <p:cNvSpPr/>
          <p:nvPr/>
        </p:nvSpPr>
        <p:spPr>
          <a:xfrm>
            <a:off x="3284786" y="2832568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ЛАДЬИ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Text Box 3">
            <a:extLst>
              <a:ext uri="{FF2B5EF4-FFF2-40B4-BE49-F238E27FC236}">
                <a16:creationId xmlns:a16="http://schemas.microsoft.com/office/drawing/2014/main" xmlns="" id="{C28A6EFA-9150-4E19-9A3D-722C10AF3B1A}"/>
              </a:ext>
            </a:extLst>
          </p:cNvPr>
          <p:cNvSpPr/>
          <p:nvPr/>
        </p:nvSpPr>
        <p:spPr>
          <a:xfrm>
            <a:off x="3284786" y="2160023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УЛЕТ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Text Box 2">
            <a:extLst>
              <a:ext uri="{FF2B5EF4-FFF2-40B4-BE49-F238E27FC236}">
                <a16:creationId xmlns:a16="http://schemas.microsoft.com/office/drawing/2014/main" xmlns="" id="{073ABD7A-58B2-4A76-9EAD-7A08E8F38A4F}"/>
              </a:ext>
            </a:extLst>
          </p:cNvPr>
          <p:cNvSpPr/>
          <p:nvPr/>
        </p:nvSpPr>
        <p:spPr>
          <a:xfrm>
            <a:off x="3284786" y="1487478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РИСКА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Text Box 1">
            <a:extLst>
              <a:ext uri="{FF2B5EF4-FFF2-40B4-BE49-F238E27FC236}">
                <a16:creationId xmlns:a16="http://schemas.microsoft.com/office/drawing/2014/main" xmlns="" id="{DD0D9E27-2CE8-40E0-85E5-879E00BA47F6}"/>
              </a:ext>
            </a:extLst>
          </p:cNvPr>
          <p:cNvSpPr/>
          <p:nvPr/>
        </p:nvSpPr>
        <p:spPr>
          <a:xfrm>
            <a:off x="3284786" y="814933"/>
            <a:ext cx="5400000" cy="540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ОВИДЛО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1" name="Answer 8">
            <a:extLst>
              <a:ext uri="{FF2B5EF4-FFF2-40B4-BE49-F238E27FC236}">
                <a16:creationId xmlns:a16="http://schemas.microsoft.com/office/drawing/2014/main" xmlns="" id="{E2BF0D99-8FC2-4962-8C13-88FF66A47E23}"/>
              </a:ext>
            </a:extLst>
          </p:cNvPr>
          <p:cNvSpPr/>
          <p:nvPr/>
        </p:nvSpPr>
        <p:spPr>
          <a:xfrm>
            <a:off x="8807728" y="5522748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" name="Answer 7">
            <a:extLst>
              <a:ext uri="{FF2B5EF4-FFF2-40B4-BE49-F238E27FC236}">
                <a16:creationId xmlns:a16="http://schemas.microsoft.com/office/drawing/2014/main" xmlns="" id="{5CDDB98E-21D5-46C8-A454-6357244CA463}"/>
              </a:ext>
            </a:extLst>
          </p:cNvPr>
          <p:cNvSpPr/>
          <p:nvPr/>
        </p:nvSpPr>
        <p:spPr>
          <a:xfrm>
            <a:off x="8807728" y="4850203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Answer 6">
            <a:extLst>
              <a:ext uri="{FF2B5EF4-FFF2-40B4-BE49-F238E27FC236}">
                <a16:creationId xmlns:a16="http://schemas.microsoft.com/office/drawing/2014/main" xmlns="" id="{16993179-E249-49B6-AE39-2649159BBDE9}"/>
              </a:ext>
            </a:extLst>
          </p:cNvPr>
          <p:cNvSpPr/>
          <p:nvPr/>
        </p:nvSpPr>
        <p:spPr>
          <a:xfrm>
            <a:off x="8807728" y="4177658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Answer 5">
            <a:extLst>
              <a:ext uri="{FF2B5EF4-FFF2-40B4-BE49-F238E27FC236}">
                <a16:creationId xmlns:a16="http://schemas.microsoft.com/office/drawing/2014/main" xmlns="" id="{F8D64888-796D-412E-8ACA-05CFAC257DED}"/>
              </a:ext>
            </a:extLst>
          </p:cNvPr>
          <p:cNvSpPr/>
          <p:nvPr/>
        </p:nvSpPr>
        <p:spPr>
          <a:xfrm>
            <a:off x="8807728" y="3505113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Answer 4">
            <a:extLst>
              <a:ext uri="{FF2B5EF4-FFF2-40B4-BE49-F238E27FC236}">
                <a16:creationId xmlns:a16="http://schemas.microsoft.com/office/drawing/2014/main" xmlns="" id="{C82C4522-3254-4147-8FCE-8BEF1AB1EE5C}"/>
              </a:ext>
            </a:extLst>
          </p:cNvPr>
          <p:cNvSpPr/>
          <p:nvPr/>
        </p:nvSpPr>
        <p:spPr>
          <a:xfrm>
            <a:off x="8807728" y="2832568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Answer 3">
            <a:extLst>
              <a:ext uri="{FF2B5EF4-FFF2-40B4-BE49-F238E27FC236}">
                <a16:creationId xmlns:a16="http://schemas.microsoft.com/office/drawing/2014/main" xmlns="" id="{C7D5187F-47F1-4EDF-9B4E-8E927B7304C2}"/>
              </a:ext>
            </a:extLst>
          </p:cNvPr>
          <p:cNvSpPr/>
          <p:nvPr/>
        </p:nvSpPr>
        <p:spPr>
          <a:xfrm>
            <a:off x="8807728" y="2160023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Answer 2">
            <a:extLst>
              <a:ext uri="{FF2B5EF4-FFF2-40B4-BE49-F238E27FC236}">
                <a16:creationId xmlns:a16="http://schemas.microsoft.com/office/drawing/2014/main" xmlns="" id="{BEA12CB9-A1E1-41CA-942B-1E36C3F2037A}"/>
              </a:ext>
            </a:extLst>
          </p:cNvPr>
          <p:cNvSpPr/>
          <p:nvPr/>
        </p:nvSpPr>
        <p:spPr>
          <a:xfrm>
            <a:off x="8807728" y="1487478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Answer 1">
            <a:extLst>
              <a:ext uri="{FF2B5EF4-FFF2-40B4-BE49-F238E27FC236}">
                <a16:creationId xmlns:a16="http://schemas.microsoft.com/office/drawing/2014/main" xmlns="" id="{45DDE3E4-540E-4D4A-868E-83DA638CA69A}"/>
              </a:ext>
            </a:extLst>
          </p:cNvPr>
          <p:cNvSpPr/>
          <p:nvPr/>
        </p:nvSpPr>
        <p:spPr>
          <a:xfrm>
            <a:off x="8807728" y="814933"/>
            <a:ext cx="1440000" cy="540000"/>
          </a:xfrm>
          <a:prstGeom prst="roundRect">
            <a:avLst/>
          </a:prstGeom>
          <a:solidFill>
            <a:schemeClr val="tx1">
              <a:alpha val="0"/>
            </a:scheme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8" name="Green Text Box">
            <a:extLst>
              <a:ext uri="{FF2B5EF4-FFF2-40B4-BE49-F238E27FC236}">
                <a16:creationId xmlns:a16="http://schemas.microsoft.com/office/drawing/2014/main" xmlns="" id="{37723D27-7D5D-4EC1-A5A2-A76D5479F019}"/>
              </a:ext>
            </a:extLst>
          </p:cNvPr>
          <p:cNvSpPr/>
          <p:nvPr/>
        </p:nvSpPr>
        <p:spPr>
          <a:xfrm>
            <a:off x="10752000" y="3420000"/>
            <a:ext cx="1440000" cy="34380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lIns="0" tIns="0" rIns="0" bIns="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ОТВЕТ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7" name="Red Text Box">
            <a:extLst>
              <a:ext uri="{FF2B5EF4-FFF2-40B4-BE49-F238E27FC236}">
                <a16:creationId xmlns:a16="http://schemas.microsoft.com/office/drawing/2014/main" xmlns="" id="{A312FCBC-38A3-41B5-B018-A6EEBDE40275}"/>
              </a:ext>
            </a:extLst>
          </p:cNvPr>
          <p:cNvSpPr/>
          <p:nvPr/>
        </p:nvSpPr>
        <p:spPr>
          <a:xfrm>
            <a:off x="10752000" y="0"/>
            <a:ext cx="1440000" cy="3420000"/>
          </a:xfrm>
          <a:prstGeom prst="rect">
            <a:avLst/>
          </a:prstGeom>
          <a:solidFill>
            <a:srgbClr val="FF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ТЕКСТ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5" name="Yellow Text Box">
            <a:extLst>
              <a:ext uri="{FF2B5EF4-FFF2-40B4-BE49-F238E27FC236}">
                <a16:creationId xmlns:a16="http://schemas.microsoft.com/office/drawing/2014/main" xmlns="" id="{CD39C72B-E6A1-4C66-AD78-567706122AEB}"/>
              </a:ext>
            </a:extLst>
          </p:cNvPr>
          <p:cNvSpPr/>
          <p:nvPr/>
        </p:nvSpPr>
        <p:spPr>
          <a:xfrm>
            <a:off x="0" y="0"/>
            <a:ext cx="1440000" cy="34200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ТЕКСТ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6" name="Blue Text Box">
            <a:hlinkClick r:id="rId2" action="ppaction://hlinksldjump"/>
            <a:extLst>
              <a:ext uri="{FF2B5EF4-FFF2-40B4-BE49-F238E27FC236}">
                <a16:creationId xmlns:a16="http://schemas.microsoft.com/office/drawing/2014/main" xmlns="" id="{25EFA5B4-420A-4E10-92BA-3ADDBCD82B3A}"/>
              </a:ext>
            </a:extLst>
          </p:cNvPr>
          <p:cNvSpPr/>
          <p:nvPr/>
        </p:nvSpPr>
        <p:spPr>
          <a:xfrm>
            <a:off x="0" y="3420000"/>
            <a:ext cx="1440000" cy="343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4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ПОДСКАЗКА</a:t>
            </a:r>
            <a:endParaRPr kumimoji="0" lang="en-GB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1" name="8">
            <a:hlinkClick r:id="rId3" action="ppaction://hlinksldjump"/>
            <a:extLst>
              <a:ext uri="{FF2B5EF4-FFF2-40B4-BE49-F238E27FC236}">
                <a16:creationId xmlns:a16="http://schemas.microsoft.com/office/drawing/2014/main" xmlns="" id="{E6D90837-91D4-493F-9907-5DBBCCFA2EB4}"/>
              </a:ext>
            </a:extLst>
          </p:cNvPr>
          <p:cNvSpPr/>
          <p:nvPr/>
        </p:nvSpPr>
        <p:spPr>
          <a:xfrm>
            <a:off x="1944272" y="5522748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8</a:t>
            </a:r>
          </a:p>
        </p:txBody>
      </p:sp>
      <p:sp>
        <p:nvSpPr>
          <p:cNvPr id="42" name="7">
            <a:hlinkClick r:id="rId4" action="ppaction://hlinksldjump"/>
            <a:extLst>
              <a:ext uri="{FF2B5EF4-FFF2-40B4-BE49-F238E27FC236}">
                <a16:creationId xmlns:a16="http://schemas.microsoft.com/office/drawing/2014/main" xmlns="" id="{8EC9633C-51A7-4807-8507-9BD6EC66B15B}"/>
              </a:ext>
            </a:extLst>
          </p:cNvPr>
          <p:cNvSpPr/>
          <p:nvPr/>
        </p:nvSpPr>
        <p:spPr>
          <a:xfrm>
            <a:off x="1944272" y="4850203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7</a:t>
            </a:r>
          </a:p>
        </p:txBody>
      </p:sp>
      <p:sp>
        <p:nvSpPr>
          <p:cNvPr id="43" name="6">
            <a:hlinkClick r:id="rId5" action="ppaction://hlinksldjump"/>
            <a:extLst>
              <a:ext uri="{FF2B5EF4-FFF2-40B4-BE49-F238E27FC236}">
                <a16:creationId xmlns:a16="http://schemas.microsoft.com/office/drawing/2014/main" xmlns="" id="{42A06559-42A6-48E8-A923-C239F9D91775}"/>
              </a:ext>
            </a:extLst>
          </p:cNvPr>
          <p:cNvSpPr/>
          <p:nvPr/>
        </p:nvSpPr>
        <p:spPr>
          <a:xfrm>
            <a:off x="1944272" y="4177658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</a:t>
            </a:r>
          </a:p>
        </p:txBody>
      </p:sp>
      <p:sp>
        <p:nvSpPr>
          <p:cNvPr id="44" name="5">
            <a:hlinkClick r:id="rId6" action="ppaction://hlinksldjump"/>
            <a:extLst>
              <a:ext uri="{FF2B5EF4-FFF2-40B4-BE49-F238E27FC236}">
                <a16:creationId xmlns:a16="http://schemas.microsoft.com/office/drawing/2014/main" xmlns="" id="{D754292B-1ADA-4669-8D84-ACA56E6638AD}"/>
              </a:ext>
            </a:extLst>
          </p:cNvPr>
          <p:cNvSpPr/>
          <p:nvPr/>
        </p:nvSpPr>
        <p:spPr>
          <a:xfrm>
            <a:off x="1944272" y="3505113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5</a:t>
            </a:r>
          </a:p>
        </p:txBody>
      </p:sp>
      <p:sp>
        <p:nvSpPr>
          <p:cNvPr id="45" name="4">
            <a:hlinkClick r:id="rId7" action="ppaction://hlinksldjump"/>
            <a:extLst>
              <a:ext uri="{FF2B5EF4-FFF2-40B4-BE49-F238E27FC236}">
                <a16:creationId xmlns:a16="http://schemas.microsoft.com/office/drawing/2014/main" xmlns="" id="{56AD2936-E570-4D4A-A71E-EF687E3662E3}"/>
              </a:ext>
            </a:extLst>
          </p:cNvPr>
          <p:cNvSpPr/>
          <p:nvPr/>
        </p:nvSpPr>
        <p:spPr>
          <a:xfrm>
            <a:off x="1944272" y="2832568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6" name="2">
            <a:hlinkClick r:id="rId8" action="ppaction://hlinksldjump"/>
            <a:extLst>
              <a:ext uri="{FF2B5EF4-FFF2-40B4-BE49-F238E27FC236}">
                <a16:creationId xmlns:a16="http://schemas.microsoft.com/office/drawing/2014/main" xmlns="" id="{1E46EC9B-3EC2-49E8-A086-EC9352801898}"/>
              </a:ext>
            </a:extLst>
          </p:cNvPr>
          <p:cNvSpPr/>
          <p:nvPr/>
        </p:nvSpPr>
        <p:spPr>
          <a:xfrm>
            <a:off x="1944272" y="2160023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7" name="1">
            <a:hlinkClick r:id="rId9" action="ppaction://hlinksldjump"/>
            <a:extLst>
              <a:ext uri="{FF2B5EF4-FFF2-40B4-BE49-F238E27FC236}">
                <a16:creationId xmlns:a16="http://schemas.microsoft.com/office/drawing/2014/main" xmlns="" id="{94B92393-3677-4610-A18D-36990D690392}"/>
              </a:ext>
            </a:extLst>
          </p:cNvPr>
          <p:cNvSpPr/>
          <p:nvPr/>
        </p:nvSpPr>
        <p:spPr>
          <a:xfrm>
            <a:off x="1944272" y="1487478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8" name="1">
            <a:hlinkClick r:id="rId10" action="ppaction://hlinksldjump"/>
            <a:extLst>
              <a:ext uri="{FF2B5EF4-FFF2-40B4-BE49-F238E27FC236}">
                <a16:creationId xmlns:a16="http://schemas.microsoft.com/office/drawing/2014/main" xmlns="" id="{6C447ED3-B112-4300-A271-EF138A6B8971}"/>
              </a:ext>
            </a:extLst>
          </p:cNvPr>
          <p:cNvSpPr/>
          <p:nvPr/>
        </p:nvSpPr>
        <p:spPr>
          <a:xfrm>
            <a:off x="1958902" y="814933"/>
            <a:ext cx="540000" cy="540000"/>
          </a:xfrm>
          <a:prstGeom prst="round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3562305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1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Его варят как  заготовку на зиму из протертых фруктов или ягод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30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2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Жевательная конфета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728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3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Свернутое тесто с начинкой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168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4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Пышные блинчики</a:t>
            </a:r>
            <a:endParaRPr lang="ru-RU" sz="2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314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5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Сладкая «</a:t>
            </a:r>
            <a:r>
              <a:rPr lang="ru-RU" sz="3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дрожучка</a:t>
            </a:r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511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6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нее делают начинку для конфет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737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391885" y="402772"/>
            <a:ext cx="979715" cy="957943"/>
          </a:xfrm>
          <a:prstGeom prst="round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dirty="0">
                <a:solidFill>
                  <a:schemeClr val="tx1"/>
                </a:solidFill>
                <a:latin typeface="Arial Black" panose="020B0A04020102020204" pitchFamily="34" charset="0"/>
              </a:rPr>
              <a:t>7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2471057" y="1415143"/>
            <a:ext cx="8403772" cy="3668486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посыпают мороженое</a:t>
            </a:r>
            <a:endParaRPr lang="ru-RU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>
            <a:hlinkClick r:id="rId2" action="ppaction://hlinksldjump"/>
          </p:cNvPr>
          <p:cNvSpPr/>
          <p:nvPr/>
        </p:nvSpPr>
        <p:spPr>
          <a:xfrm>
            <a:off x="4974771" y="5562600"/>
            <a:ext cx="3396343" cy="783771"/>
          </a:xfrm>
          <a:prstGeom prst="roundRect">
            <a:avLst/>
          </a:prstGeom>
          <a:solidFill>
            <a:srgbClr val="FF00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>
                <a:solidFill>
                  <a:schemeClr val="tx1"/>
                </a:solidFill>
                <a:latin typeface="Arial Black" panose="020B0A04020102020204" pitchFamily="34" charset="0"/>
              </a:rPr>
              <a:t>ТАБЛО</a:t>
            </a:r>
            <a:endParaRPr lang="ru-RU" dirty="0">
              <a:solidFill>
                <a:schemeClr val="tx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412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100</Words>
  <Application>Microsoft Office PowerPoint</Application>
  <PresentationFormat>Широкоэкранный</PresentationFormat>
  <Paragraphs>63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MingLiU_HKSCS</vt:lpstr>
      <vt:lpstr>Arial</vt:lpstr>
      <vt:lpstr>Arial Black</vt:lpstr>
      <vt:lpstr>Calibri</vt:lpstr>
      <vt:lpstr>Calibri Light</vt:lpstr>
      <vt:lpstr>Century Gothic</vt:lpstr>
      <vt:lpstr>Times New Roman</vt:lpstr>
      <vt:lpstr>1_Office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tekhnologic</dc:creator>
  <cp:lastModifiedBy>Ирина Дудукина</cp:lastModifiedBy>
  <cp:revision>13</cp:revision>
  <dcterms:created xsi:type="dcterms:W3CDTF">2017-09-30T00:43:22Z</dcterms:created>
  <dcterms:modified xsi:type="dcterms:W3CDTF">2020-09-10T18:17:14Z</dcterms:modified>
</cp:coreProperties>
</file>