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tags/tag45.xml" ContentType="application/vnd.openxmlformats-officedocument.presentationml.tags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37.xml" ContentType="application/vnd.openxmlformats-officedocument.presentationml.tags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35.xml" ContentType="application/vnd.openxmlformats-officedocument.presentationml.tags+xml"/>
  <Override PartName="/ppt/notesSlides/notesSlide33.xml" ContentType="application/vnd.openxmlformats-officedocument.presentationml.notesSlide+xml"/>
  <Override PartName="/ppt/tags/tag46.xml" ContentType="application/vnd.openxmlformats-officedocument.presentationml.tags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Default Extension="gif" ContentType="image/gif"/>
  <Override PartName="/ppt/tags/tag44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notesSlides/notesSlide3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2" r:id="rId10"/>
    <p:sldId id="265" r:id="rId11"/>
    <p:sldId id="269" r:id="rId12"/>
    <p:sldId id="270" r:id="rId13"/>
    <p:sldId id="266" r:id="rId14"/>
    <p:sldId id="271" r:id="rId15"/>
    <p:sldId id="267" r:id="rId16"/>
    <p:sldId id="272" r:id="rId17"/>
    <p:sldId id="268" r:id="rId18"/>
    <p:sldId id="273" r:id="rId19"/>
    <p:sldId id="277" r:id="rId20"/>
    <p:sldId id="278" r:id="rId21"/>
    <p:sldId id="276" r:id="rId22"/>
    <p:sldId id="279" r:id="rId23"/>
    <p:sldId id="275" r:id="rId24"/>
    <p:sldId id="280" r:id="rId25"/>
    <p:sldId id="274" r:id="rId26"/>
    <p:sldId id="281" r:id="rId27"/>
    <p:sldId id="282" r:id="rId28"/>
    <p:sldId id="286" r:id="rId29"/>
    <p:sldId id="284" r:id="rId30"/>
    <p:sldId id="287" r:id="rId31"/>
    <p:sldId id="285" r:id="rId32"/>
    <p:sldId id="288" r:id="rId33"/>
    <p:sldId id="283" r:id="rId34"/>
    <p:sldId id="289" r:id="rId35"/>
    <p:sldId id="291" r:id="rId36"/>
    <p:sldId id="294" r:id="rId37"/>
    <p:sldId id="292" r:id="rId38"/>
    <p:sldId id="295" r:id="rId39"/>
    <p:sldId id="293" r:id="rId40"/>
    <p:sldId id="296" r:id="rId41"/>
    <p:sldId id="290" r:id="rId42"/>
    <p:sldId id="297" r:id="rId43"/>
  </p:sldIdLst>
  <p:sldSz cx="12192000" cy="6858000"/>
  <p:notesSz cx="6858000" cy="9144000"/>
  <p:custDataLst>
    <p:tags r:id="rId4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5190"/>
    <a:srgbClr val="3864B2"/>
    <a:srgbClr val="0F36B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07" autoAdjust="0"/>
    <p:restoredTop sz="96323" autoAdjust="0"/>
  </p:normalViewPr>
  <p:slideViewPr>
    <p:cSldViewPr snapToGrid="0">
      <p:cViewPr varScale="1">
        <p:scale>
          <a:sx n="50" d="100"/>
          <a:sy n="50" d="100"/>
        </p:scale>
        <p:origin x="-84" y="-4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405C8-7EFE-4B15-807D-7765AE454758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661A-DBC5-460F-8DD8-4E346A31B1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455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3670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7129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7148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1720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5187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8471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6985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75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1506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6448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7602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2361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106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27315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906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05990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35086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71569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32489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07299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77242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0103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82956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01432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63867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50597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5611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6808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4944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72141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54639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05990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0540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54004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84444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39162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9925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4193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35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1304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8211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7594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8436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389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5159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5217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 userDrawn="1"/>
        </p:nvSpPr>
        <p:spPr>
          <a:xfrm>
            <a:off x="4160939" y="2952925"/>
            <a:ext cx="2910980" cy="101506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ОТВЕТ</a:t>
            </a:r>
            <a:endParaRPr lang="ru-R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949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60249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981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29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267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077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962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420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020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5DBFB-DE8D-4744-928A-4B216267F296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345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5" Type="http://schemas.openxmlformats.org/officeDocument/2006/relationships/slide" Target="slide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5" Type="http://schemas.openxmlformats.org/officeDocument/2006/relationships/slide" Target="slide1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5" Type="http://schemas.openxmlformats.org/officeDocument/2006/relationships/slide" Target="slide16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5" Type="http://schemas.openxmlformats.org/officeDocument/2006/relationships/slide" Target="slide18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6" Type="http://schemas.openxmlformats.org/officeDocument/2006/relationships/image" Target="../media/image3.jpeg"/><Relationship Id="rId5" Type="http://schemas.openxmlformats.org/officeDocument/2006/relationships/slide" Target="slide20.xml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37.xml"/><Relationship Id="rId18" Type="http://schemas.openxmlformats.org/officeDocument/2006/relationships/slide" Target="slide39.xml"/><Relationship Id="rId3" Type="http://schemas.openxmlformats.org/officeDocument/2006/relationships/notesSlide" Target="../notesSlides/notesSlide2.xml"/><Relationship Id="rId21" Type="http://schemas.openxmlformats.org/officeDocument/2006/relationships/slide" Target="slide25.xml"/><Relationship Id="rId7" Type="http://schemas.openxmlformats.org/officeDocument/2006/relationships/slide" Target="slide27.xml"/><Relationship Id="rId12" Type="http://schemas.openxmlformats.org/officeDocument/2006/relationships/slide" Target="slide29.xml"/><Relationship Id="rId17" Type="http://schemas.openxmlformats.org/officeDocument/2006/relationships/slide" Target="slide31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23.xml"/><Relationship Id="rId20" Type="http://schemas.openxmlformats.org/officeDocument/2006/relationships/slide" Target="slide17.xml"/><Relationship Id="rId1" Type="http://schemas.openxmlformats.org/officeDocument/2006/relationships/tags" Target="../tags/tag6.xml"/><Relationship Id="rId6" Type="http://schemas.openxmlformats.org/officeDocument/2006/relationships/slide" Target="slide19.xml"/><Relationship Id="rId11" Type="http://schemas.openxmlformats.org/officeDocument/2006/relationships/slide" Target="slide21.xml"/><Relationship Id="rId24" Type="http://schemas.openxmlformats.org/officeDocument/2006/relationships/slide" Target="slide41.xml"/><Relationship Id="rId5" Type="http://schemas.openxmlformats.org/officeDocument/2006/relationships/slide" Target="slide11.xml"/><Relationship Id="rId15" Type="http://schemas.openxmlformats.org/officeDocument/2006/relationships/slide" Target="slide15.xml"/><Relationship Id="rId23" Type="http://schemas.openxmlformats.org/officeDocument/2006/relationships/slide" Target="slide42.xml"/><Relationship Id="rId10" Type="http://schemas.openxmlformats.org/officeDocument/2006/relationships/slide" Target="slide13.xml"/><Relationship Id="rId19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5.xml"/><Relationship Id="rId14" Type="http://schemas.openxmlformats.org/officeDocument/2006/relationships/slide" Target="slide7.xml"/><Relationship Id="rId22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Relationship Id="rId6" Type="http://schemas.openxmlformats.org/officeDocument/2006/relationships/image" Target="../media/image7.jpeg"/><Relationship Id="rId5" Type="http://schemas.openxmlformats.org/officeDocument/2006/relationships/slide" Target="slide22.xml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Relationship Id="rId5" Type="http://schemas.openxmlformats.org/officeDocument/2006/relationships/image" Target="../media/image8.jpe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Relationship Id="rId6" Type="http://schemas.openxmlformats.org/officeDocument/2006/relationships/image" Target="../media/image11.jpeg"/><Relationship Id="rId5" Type="http://schemas.openxmlformats.org/officeDocument/2006/relationships/slide" Target="slide24.xml"/><Relationship Id="rId4" Type="http://schemas.openxmlformats.org/officeDocument/2006/relationships/image" Target="../media/image2.png"/><Relationship Id="rId9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Relationship Id="rId6" Type="http://schemas.openxmlformats.org/officeDocument/2006/relationships/image" Target="../media/image13.jpeg"/><Relationship Id="rId5" Type="http://schemas.openxmlformats.org/officeDocument/2006/relationships/image" Target="../media/image14.jpe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Relationship Id="rId6" Type="http://schemas.openxmlformats.org/officeDocument/2006/relationships/image" Target="../media/image15.jpeg"/><Relationship Id="rId5" Type="http://schemas.openxmlformats.org/officeDocument/2006/relationships/slide" Target="slide26.xml"/><Relationship Id="rId4" Type="http://schemas.openxmlformats.org/officeDocument/2006/relationships/image" Target="../media/image2.png"/><Relationship Id="rId9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Relationship Id="rId5" Type="http://schemas.openxmlformats.org/officeDocument/2006/relationships/image" Target="../media/image18.jpe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Relationship Id="rId6" Type="http://schemas.openxmlformats.org/officeDocument/2006/relationships/image" Target="../media/image19.jpeg"/><Relationship Id="rId5" Type="http://schemas.openxmlformats.org/officeDocument/2006/relationships/slide" Target="slide28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Relationship Id="rId6" Type="http://schemas.openxmlformats.org/officeDocument/2006/relationships/image" Target="../media/image20.jpeg"/><Relationship Id="rId5" Type="http://schemas.openxmlformats.org/officeDocument/2006/relationships/slide" Target="slide30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5.xml"/><Relationship Id="rId6" Type="http://schemas.openxmlformats.org/officeDocument/2006/relationships/image" Target="../media/image21.gif"/><Relationship Id="rId5" Type="http://schemas.openxmlformats.org/officeDocument/2006/relationships/slide" Target="slide3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7.xml"/><Relationship Id="rId6" Type="http://schemas.openxmlformats.org/officeDocument/2006/relationships/image" Target="../media/image22.jpeg"/><Relationship Id="rId5" Type="http://schemas.openxmlformats.org/officeDocument/2006/relationships/slide" Target="slide34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8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9.xml"/><Relationship Id="rId5" Type="http://schemas.openxmlformats.org/officeDocument/2006/relationships/slide" Target="slide36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0.xml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1.xml"/><Relationship Id="rId5" Type="http://schemas.openxmlformats.org/officeDocument/2006/relationships/slide" Target="slide38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2.xml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3.xml"/><Relationship Id="rId5" Type="http://schemas.openxmlformats.org/officeDocument/2006/relationships/slide" Target="slide40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4.xml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5.xml"/><Relationship Id="rId5" Type="http://schemas.openxmlformats.org/officeDocument/2006/relationships/slide" Target="slide42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6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5" Type="http://schemas.openxmlformats.org/officeDocument/2006/relationships/slide" Target="slide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2000">
              <a:schemeClr val="accent5">
                <a:lumMod val="89000"/>
              </a:schemeClr>
            </a:gs>
            <a:gs pos="62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6567" y="4854766"/>
            <a:ext cx="9144000" cy="165576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«Знатоки спорта»</a:t>
            </a:r>
            <a:endParaRPr lang="ru-RU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2480" y="1778159"/>
            <a:ext cx="5972175" cy="2971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69759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Силы набирается</a:t>
            </a:r>
            <a:r>
              <a:rPr lang="ru-RU" sz="6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1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9788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76669" y="228600"/>
            <a:ext cx="72780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2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</a:t>
            </a:r>
          </a:p>
          <a:p>
            <a:pPr algn="ctr"/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9201" y="1695450"/>
            <a:ext cx="95440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 бегают по всему полю и пинают мяч ногами кто они?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21074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6000" cap="none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Футболисты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2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24894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1257300" y="0"/>
            <a:ext cx="90677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2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400</a:t>
            </a:r>
          </a:p>
          <a:p>
            <a:pPr algn="ctr"/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2038350"/>
            <a:ext cx="100583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Противники на ринге бьют друг друга в перчатках 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70890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6000" cap="none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Боксеры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2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37581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0"/>
            <a:ext cx="72780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2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600</a:t>
            </a:r>
          </a:p>
          <a:p>
            <a:pPr algn="ctr"/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62150" y="2114550"/>
            <a:ext cx="8991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Спортсмены красиво танцуют на льду?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105295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6000" cap="none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Фигуристы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2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28340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0"/>
            <a:ext cx="72780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2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800</a:t>
            </a:r>
          </a:p>
          <a:p>
            <a:pPr algn="ctr"/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62050" y="1981200"/>
            <a:ext cx="97726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Они ловкие, прыгучие и гибкие?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0637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6000" cap="none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Гимнасты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2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49241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0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3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 descr="https://avatars.mds.yandex.net/get-pdb/1750162/eb238f3c-ef54-4706-a4a3-e9866385fa28/s1200?webp=false"/>
          <p:cNvPicPr>
            <a:picLocks noChangeAspect="1" noChangeArrowheads="1"/>
          </p:cNvPicPr>
          <p:nvPr/>
        </p:nvPicPr>
        <p:blipFill>
          <a:blip r:embed="rId6"/>
          <a:srcRect t="15385" b="13462"/>
          <a:stretch>
            <a:fillRect/>
          </a:stretch>
        </p:blipFill>
        <p:spPr bwMode="auto">
          <a:xfrm>
            <a:off x="809596" y="838184"/>
            <a:ext cx="3648104" cy="2643206"/>
          </a:xfrm>
          <a:prstGeom prst="rect">
            <a:avLst/>
          </a:prstGeom>
          <a:noFill/>
        </p:spPr>
      </p:pic>
      <p:pic>
        <p:nvPicPr>
          <p:cNvPr id="9" name="Picture 8" descr="https://ozon-st.cdn.ngenix.net/multimedia/1018188688.jpg"/>
          <p:cNvPicPr>
            <a:picLocks noChangeAspect="1" noChangeArrowheads="1"/>
          </p:cNvPicPr>
          <p:nvPr/>
        </p:nvPicPr>
        <p:blipFill>
          <a:blip r:embed="rId7"/>
          <a:srcRect l="6667" r="10000"/>
          <a:stretch>
            <a:fillRect/>
          </a:stretch>
        </p:blipFill>
        <p:spPr bwMode="auto">
          <a:xfrm>
            <a:off x="8123322" y="628632"/>
            <a:ext cx="3368620" cy="2762268"/>
          </a:xfrm>
          <a:prstGeom prst="rect">
            <a:avLst/>
          </a:prstGeom>
          <a:noFill/>
        </p:spPr>
      </p:pic>
      <p:pic>
        <p:nvPicPr>
          <p:cNvPr id="10" name="Picture 10" descr="https://main-cdn.goods.ru/hlr-system/15685551022/100025534830b0.jpg"/>
          <p:cNvPicPr>
            <a:picLocks noChangeAspect="1" noChangeArrowheads="1"/>
          </p:cNvPicPr>
          <p:nvPr/>
        </p:nvPicPr>
        <p:blipFill>
          <a:blip r:embed="rId8" cstate="print"/>
          <a:srcRect l="20893" r="10857"/>
          <a:stretch>
            <a:fillRect/>
          </a:stretch>
        </p:blipFill>
        <p:spPr bwMode="auto">
          <a:xfrm>
            <a:off x="976290" y="3719516"/>
            <a:ext cx="3500462" cy="2714644"/>
          </a:xfrm>
          <a:prstGeom prst="rect">
            <a:avLst/>
          </a:prstGeom>
          <a:noFill/>
        </p:spPr>
      </p:pic>
      <p:pic>
        <p:nvPicPr>
          <p:cNvPr id="11" name="Picture 12" descr="https://avatars.mds.yandex.net/get-zen_doc/1542122/pub_5db95ed38600e100ae495812_5db960a774f1bc00b07cbf16/scale_1200"/>
          <p:cNvPicPr>
            <a:picLocks noChangeAspect="1" noChangeArrowheads="1"/>
          </p:cNvPicPr>
          <p:nvPr/>
        </p:nvPicPr>
        <p:blipFill>
          <a:blip r:embed="rId9"/>
          <a:srcRect l="22297" r="25337"/>
          <a:stretch>
            <a:fillRect/>
          </a:stretch>
        </p:blipFill>
        <p:spPr bwMode="auto">
          <a:xfrm>
            <a:off x="8277234" y="3686196"/>
            <a:ext cx="3000396" cy="317180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616799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D5190"/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0457814"/>
              </p:ext>
            </p:extLst>
          </p:nvPr>
        </p:nvGraphicFramePr>
        <p:xfrm>
          <a:off x="298939" y="184637"/>
          <a:ext cx="11676185" cy="6631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237"/>
                <a:gridCol w="2335237"/>
                <a:gridCol w="2335237"/>
                <a:gridCol w="2335237"/>
                <a:gridCol w="2335237"/>
              </a:tblGrid>
              <a:tr h="125491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История</a:t>
                      </a:r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Философия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Экономика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Психология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Иностранный язык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  <a:tr h="1611381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4" action="ppaction://hlinksldjump"/>
                        </a:rPr>
                        <a:t>200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5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6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7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8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9" action="ppaction://hlinksldjump"/>
                        </a:rPr>
                        <a:t>400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0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1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2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3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4" action="ppaction://hlinksldjump"/>
                        </a:rPr>
                        <a:t>600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5" action="ppaction://hlinksldjump"/>
                        </a:rPr>
                        <a:t>600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6" action="ppaction://hlinksldjump"/>
                        </a:rPr>
                        <a:t>600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7" action="ppaction://hlinksldjump"/>
                        </a:rPr>
                        <a:t>600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8" action="ppaction://hlinksldjump"/>
                        </a:rPr>
                        <a:t>600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9" action="ppaction://hlinksldjump"/>
                        </a:rPr>
                        <a:t>800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0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1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2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3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259359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91025"/>
                <a:gridCol w="1981200"/>
                <a:gridCol w="1952625"/>
                <a:gridCol w="1905000"/>
                <a:gridCol w="1962150"/>
              </a:tblGrid>
              <a:tr h="1371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Продолжи</a:t>
                      </a:r>
                      <a:r>
                        <a:rPr lang="ru-RU" sz="3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пословицу</a:t>
                      </a:r>
                    </a:p>
                    <a:p>
                      <a:pPr algn="ctr"/>
                      <a:r>
                        <a:rPr lang="ru-RU" sz="2500" b="0" i="1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Категория</a:t>
                      </a:r>
                      <a:r>
                        <a:rPr lang="ru-RU" sz="2500" b="0" i="1" cap="none" spc="0" baseline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1</a:t>
                      </a:r>
                      <a:endParaRPr lang="ru-RU" sz="2500" b="0" i="1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u="none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4" action="ppaction://hlinksldjump"/>
                        </a:rPr>
                        <a:t>200</a:t>
                      </a:r>
                      <a:endParaRPr lang="ru-RU" sz="3500" u="none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9" action="ppaction://hlinksldjump"/>
                        </a:rPr>
                        <a:t>400</a:t>
                      </a:r>
                      <a:endParaRPr lang="ru-RU" sz="35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4" action="ppaction://hlinksldjump"/>
                        </a:rPr>
                        <a:t>600</a:t>
                      </a:r>
                      <a:endParaRPr lang="ru-RU" sz="35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9" action="ppaction://hlinksldjump"/>
                        </a:rPr>
                        <a:t>800</a:t>
                      </a:r>
                      <a:endParaRPr lang="ru-RU" sz="35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Назови спортсмена</a:t>
                      </a:r>
                    </a:p>
                    <a:p>
                      <a:pPr algn="ctr"/>
                      <a:r>
                        <a:rPr lang="ru-RU" sz="2500" b="0" i="1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Категория</a:t>
                      </a:r>
                      <a:r>
                        <a:rPr lang="ru-RU" sz="2500" b="0" i="1" cap="none" spc="0" baseline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2500" b="0" i="1" cap="none" spc="0" baseline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ru-RU" sz="2500" b="0" i="1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5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0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5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0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Четвертый лишний </a:t>
                      </a:r>
                      <a:r>
                        <a:rPr lang="ru-RU" sz="2500" b="0" i="1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Категория</a:t>
                      </a:r>
                      <a:r>
                        <a:rPr lang="ru-RU" sz="2500" b="0" i="1" cap="none" spc="0" baseline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2500" b="0" i="1" cap="none" spc="0" baseline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ru-RU" sz="2500" b="0" i="1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6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1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6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1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Разгадай ребус</a:t>
                      </a:r>
                      <a:r>
                        <a:rPr lang="ru-RU" sz="2500" b="0" cap="none" spc="0" baseline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500" b="0" i="1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Категория</a:t>
                      </a:r>
                      <a:r>
                        <a:rPr lang="ru-RU" sz="2500" b="0" i="1" cap="none" spc="0" baseline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2500" b="0" i="1" cap="none" spc="0" baseline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ru-RU" sz="2500" b="0" i="1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7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2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7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2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История олимпийских игр </a:t>
                      </a:r>
                      <a:r>
                        <a:rPr lang="ru-RU" sz="2500" b="0" i="1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Категория</a:t>
                      </a:r>
                      <a:r>
                        <a:rPr lang="ru-RU" sz="2500" b="0" i="1" cap="none" spc="0" baseline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2500" b="0" i="1" cap="none" spc="0" baseline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ru-RU" sz="2500" b="0" i="1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8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3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8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4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1326491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3867150"/>
            <a:ext cx="10759642" cy="1428749"/>
          </a:xfrm>
        </p:spPr>
        <p:txBody>
          <a:bodyPr>
            <a:normAutofit/>
          </a:bodyPr>
          <a:lstStyle/>
          <a:p>
            <a:pPr algn="ctr"/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3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2" descr="https://avatars.mds.yandex.net/get-zen_doc/1542122/pub_5db95ed38600e100ae495812_5db960a774f1bc00b07cbf16/scale_1200"/>
          <p:cNvPicPr>
            <a:picLocks noChangeAspect="1" noChangeArrowheads="1"/>
          </p:cNvPicPr>
          <p:nvPr/>
        </p:nvPicPr>
        <p:blipFill>
          <a:blip r:embed="rId5"/>
          <a:srcRect l="22297" r="25337"/>
          <a:stretch>
            <a:fillRect/>
          </a:stretch>
        </p:blipFill>
        <p:spPr bwMode="auto">
          <a:xfrm>
            <a:off x="4543434" y="981096"/>
            <a:ext cx="3000396" cy="317180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161000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266700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3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2" descr="https://im0-tub-ru.yandex.net/i?id=5646dca6293d1bb9adace5a7babd2b41-l&amp;n=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142984"/>
            <a:ext cx="3041938" cy="2643206"/>
          </a:xfrm>
          <a:prstGeom prst="rect">
            <a:avLst/>
          </a:prstGeom>
          <a:noFill/>
        </p:spPr>
      </p:pic>
      <p:pic>
        <p:nvPicPr>
          <p:cNvPr id="9" name="Picture 8" descr="https://www.togu.de/out/pictures/generated/product/1/665_665_100/sprungball_super_tuerkis(1)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5826" y="4071918"/>
            <a:ext cx="2971824" cy="2786082"/>
          </a:xfrm>
          <a:prstGeom prst="rect">
            <a:avLst/>
          </a:prstGeom>
          <a:noFill/>
        </p:spPr>
      </p:pic>
      <p:pic>
        <p:nvPicPr>
          <p:cNvPr id="10" name="Picture 4" descr="https://beauty.mypartnershop.ru/pictures/1015656904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6708" y="1000108"/>
            <a:ext cx="3094245" cy="2928958"/>
          </a:xfrm>
          <a:prstGeom prst="rect">
            <a:avLst/>
          </a:prstGeom>
          <a:noFill/>
        </p:spPr>
      </p:pic>
      <p:pic>
        <p:nvPicPr>
          <p:cNvPr id="11" name="Picture 6" descr="https://nutrafit.ru/wa-data/public/shop/products/57/12/21257/images/46504/46504.750x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62884" y="3929066"/>
            <a:ext cx="3065498" cy="292893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69109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4038600"/>
            <a:ext cx="10759642" cy="1409700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3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https://www.togu.de/out/pictures/generated/product/1/665_665_100/sprungball_super_tuerkis(1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490518"/>
            <a:ext cx="4019550" cy="278608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97918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0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3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2" descr="http://www.sportion.ru/sites/default/files/0-nodes/sparta_gazprom2013/5_KRU_98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1000108"/>
            <a:ext cx="3500462" cy="2482703"/>
          </a:xfrm>
          <a:prstGeom prst="rect">
            <a:avLst/>
          </a:prstGeom>
          <a:noFill/>
        </p:spPr>
      </p:pic>
      <p:pic>
        <p:nvPicPr>
          <p:cNvPr id="9" name="Picture 10" descr="http://photo.theozone.net/photos/2012_2013/MensBasketball/13-03-17-MB-022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3571876"/>
            <a:ext cx="3500462" cy="3071834"/>
          </a:xfrm>
          <a:prstGeom prst="rect">
            <a:avLst/>
          </a:prstGeom>
          <a:noFill/>
        </p:spPr>
      </p:pic>
      <p:pic>
        <p:nvPicPr>
          <p:cNvPr id="11" name="Picture 12" descr="http://kompunet.ru/upload/medialibrary/674/f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10500" y="3786166"/>
            <a:ext cx="3600450" cy="3071834"/>
          </a:xfrm>
          <a:prstGeom prst="rect">
            <a:avLst/>
          </a:prstGeom>
          <a:noFill/>
        </p:spPr>
      </p:pic>
      <p:pic>
        <p:nvPicPr>
          <p:cNvPr id="12" name="Picture 4" descr="https://images.nbcolympics.com/www.nbcolympics.com/field_image/03March2016/pho10034031-water-polo-1024x57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7867650" y="923908"/>
            <a:ext cx="3243292" cy="250033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880308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4552950"/>
            <a:ext cx="10759642" cy="1276350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3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https://images.nbcolympics.com/www.nbcolympics.com/field_image/03March2016/pho10034031-water-polo-1024x5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867650" y="923908"/>
            <a:ext cx="3243292" cy="3095642"/>
          </a:xfrm>
          <a:prstGeom prst="rect">
            <a:avLst/>
          </a:prstGeom>
          <a:noFill/>
        </p:spPr>
      </p:pic>
      <p:pic>
        <p:nvPicPr>
          <p:cNvPr id="7" name="Picture 12" descr="http://kompunet.ru/upload/medialibrary/674/f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1119166"/>
            <a:ext cx="3600450" cy="307183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797614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0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3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2" descr="https://idealturnik.ru/wa-data/public/shop/products/49/71/7149/images/59277/59277.970.jpg"/>
          <p:cNvPicPr>
            <a:picLocks noChangeAspect="1" noChangeArrowheads="1"/>
          </p:cNvPicPr>
          <p:nvPr/>
        </p:nvPicPr>
        <p:blipFill>
          <a:blip r:embed="rId6"/>
          <a:srcRect l="22222" r="25000"/>
          <a:stretch>
            <a:fillRect/>
          </a:stretch>
        </p:blipFill>
        <p:spPr bwMode="auto">
          <a:xfrm>
            <a:off x="1190602" y="985822"/>
            <a:ext cx="2071702" cy="2571768"/>
          </a:xfrm>
          <a:prstGeom prst="rect">
            <a:avLst/>
          </a:prstGeom>
          <a:noFill/>
        </p:spPr>
      </p:pic>
      <p:pic>
        <p:nvPicPr>
          <p:cNvPr id="9" name="Picture 4" descr="https://168.ru/files/news/full/144784026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58122" y="990584"/>
            <a:ext cx="2709899" cy="2428892"/>
          </a:xfrm>
          <a:prstGeom prst="rect">
            <a:avLst/>
          </a:prstGeom>
          <a:noFill/>
        </p:spPr>
      </p:pic>
      <p:pic>
        <p:nvPicPr>
          <p:cNvPr id="10" name="Picture 6" descr="https://avatars.mds.yandex.net/get-pdb/750997/b9c1c561-d2dd-4c82-8ca1-9d1d736dbc9b/s1200?webp=fals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1100" y="3824290"/>
            <a:ext cx="2081207" cy="2714644"/>
          </a:xfrm>
          <a:prstGeom prst="rect">
            <a:avLst/>
          </a:prstGeom>
          <a:noFill/>
        </p:spPr>
      </p:pic>
      <p:pic>
        <p:nvPicPr>
          <p:cNvPr id="11" name="Picture 8" descr="https://im0-tub-ru.yandex.net/i?id=2ee9c1afa03d5a437e9cf2e57ce91b42-l&amp;n=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01000" y="3695702"/>
            <a:ext cx="2576500" cy="285749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24374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715704" y="4381500"/>
            <a:ext cx="10759642" cy="1162050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3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https://im0-tub-ru.yandex.net/i?id=2ee9c1afa03d5a437e9cf2e57ce91b42-l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00550" y="232980"/>
            <a:ext cx="3352800" cy="365321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444477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0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4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2" descr="E:\img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71766" y="1314428"/>
            <a:ext cx="6919934" cy="400103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214541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6000" b="1" cap="none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Мяч 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4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08555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2"/>
          <p:cNvSpPr/>
          <p:nvPr/>
        </p:nvSpPr>
        <p:spPr>
          <a:xfrm>
            <a:off x="2457619" y="0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4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2" descr="https://ds05.infourok.ru/uploads/ex/0e93/00093652-a04a7dc5/22/img0.jpg"/>
          <p:cNvPicPr>
            <a:picLocks noChangeAspect="1" noChangeArrowheads="1"/>
          </p:cNvPicPr>
          <p:nvPr/>
        </p:nvPicPr>
        <p:blipFill>
          <a:blip r:embed="rId6"/>
          <a:srcRect b="35054"/>
          <a:stretch>
            <a:fillRect/>
          </a:stretch>
        </p:blipFill>
        <p:spPr bwMode="auto">
          <a:xfrm>
            <a:off x="714348" y="571480"/>
            <a:ext cx="7626340" cy="371477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227995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57619" y="933450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1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7800" y="2324100"/>
            <a:ext cx="104965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хочешь быть здоров – </a:t>
            </a:r>
            <a:r>
              <a:rPr lang="ru-RU" dirty="0" smtClean="0">
                <a:solidFill>
                  <a:schemeClr val="bg1"/>
                </a:solidFill>
              </a:rPr>
              <a:t>… </a:t>
            </a:r>
            <a:endParaRPr lang="ru-RU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3771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6000" cap="none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Лыжи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4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75330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0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4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2" descr="E:\47451897.gif"/>
          <p:cNvPicPr>
            <a:picLocks noChangeAspect="1" noChangeArrowheads="1"/>
          </p:cNvPicPr>
          <p:nvPr/>
        </p:nvPicPr>
        <p:blipFill>
          <a:blip r:embed="rId6"/>
          <a:srcRect r="33527"/>
          <a:stretch>
            <a:fillRect/>
          </a:stretch>
        </p:blipFill>
        <p:spPr bwMode="auto">
          <a:xfrm>
            <a:off x="2643164" y="1433490"/>
            <a:ext cx="7024132" cy="394812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0518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6000" cap="none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Санки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4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6766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0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4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2" descr="E:\c16d3702b0f7b62f9812bb518bf5ab59.jp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7936" y="1119166"/>
            <a:ext cx="6375347" cy="414340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366987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6000" cap="none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Спорт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4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9289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0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5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9151" y="1524000"/>
            <a:ext cx="1036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является символом всех </a:t>
            </a: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Олимпийских игр</a:t>
            </a:r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 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1893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6000" cap="none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Огонь 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5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773731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0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5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95400" y="1447800"/>
            <a:ext cx="102488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Как часто проводятся 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олимпийские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игры?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90683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6000" cap="none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Один раз в 4 года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5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723821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0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5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0100" y="2190750"/>
            <a:ext cx="10191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Где прошли первые 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олимпийские игры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? 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31427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39504" y="342900"/>
            <a:ext cx="10759642" cy="37613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700" b="1" cap="none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/>
            </a:r>
            <a:br>
              <a:rPr lang="ru-RU" sz="6700" b="1" cap="none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</a:br>
            <a:r>
              <a:rPr lang="ru-RU" sz="4400" cap="none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Категория 1</a:t>
            </a:r>
            <a:r>
              <a:rPr lang="en-US" sz="4400" cap="none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/ </a:t>
            </a:r>
            <a:r>
              <a:rPr lang="ru-RU" sz="4400" cap="none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Вопрос за </a:t>
            </a:r>
            <a:r>
              <a:rPr lang="ru-RU" sz="4400" cap="none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200</a:t>
            </a:r>
            <a:br>
              <a:rPr lang="ru-RU" sz="4400" cap="none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</a:br>
            <a:r>
              <a:rPr lang="ru-RU" sz="4400" cap="none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/>
            </a:r>
            <a:br>
              <a:rPr lang="ru-RU" sz="4400" cap="none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</a:br>
            <a:r>
              <a:rPr lang="ru-RU" sz="4400" cap="none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ru-RU" sz="6700" cap="none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/>
            </a:r>
            <a:br>
              <a:rPr lang="ru-RU" sz="6700" cap="none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</a:br>
            <a:r>
              <a:rPr lang="ru-RU" sz="6700" cap="none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Закаляйся</a:t>
            </a:r>
            <a:endParaRPr lang="ru-RU" sz="6700" cap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29721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72854" y="26100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6000" cap="none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В Греции.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5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43788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0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5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7401" y="1447800"/>
            <a:ext cx="88201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Что является эмблемой 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Олимпийских игр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dirty="0" smtClean="0"/>
              <a:t> 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12967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6000" cap="none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Пять колец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5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91905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760" y="642688"/>
            <a:ext cx="10759642" cy="4578927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здоровом теле – …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9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199230" y="5690466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704850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</a:t>
            </a:r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9179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b="1" cap="none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Здоровый дух</a:t>
            </a:r>
            <a:r>
              <a:rPr lang="ru-RU" sz="40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40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1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81528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495300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1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250" y="2362200"/>
            <a:ext cx="90868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любит спорт, тот …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09855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 и бодр.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1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63033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1352550" y="228600"/>
            <a:ext cx="98869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1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r>
              <a:rPr lang="ru-RU" sz="3600" dirty="0" smtClean="0"/>
              <a:t> </a:t>
            </a:r>
            <a:endParaRPr lang="ru-RU" sz="3600" dirty="0" smtClean="0"/>
          </a:p>
          <a:p>
            <a:pPr algn="ctr"/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спортом занимается, тот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… </a:t>
            </a:r>
            <a:endParaRPr lang="ru-RU" sz="60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545743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ISPRING_PLAYERS_CUSTOMIZATION" val="UEsDBBQAAgAIAAlvgUi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BAgAAFAACAAgACW+BSKkBxHb7AgAAsAgAABQAAAAAAAAAAQAAAAAAAAAAAHVuaXZlcnNhbC9wbGF5ZXIueG1sUEsFBgAAAAABAAEAQgAAAC0DAAAAAA=="/>
  <p:tag name="ISPRING_PRESENTATION_TITLE" val="СВОЯ ИГРА"/>
  <p:tag name="ARTICULATE_SLIDE_COUNT" val="42"/>
  <p:tag name="ARTICULATE_PROJECT_OPEN" val="0"/>
  <p:tag name="ISPRING_UUID" val="{057A1C99-AAD4-4B36-81AC-138FA0944F7E}"/>
  <p:tag name="ISPRING_RESOURCE_FOLDER" val="C:\Users\olga.kokoulina\Documents\СВОЯ ИГРА - Copy\"/>
  <p:tag name="ISPRING_PRESENTATION_PATH" val="C:\Users\olga.kokoulina\Documents\СВОЯ ИГРА - Copy.pptx"/>
  <p:tag name="ISPRING_PROJECT_FOLDER_UPDATED" val="1"/>
  <p:tag name="ISPRING_SCREEN_RECS_UPDATED" val="C:\Users\olga.kokoulina\Documents\СВОЯ ИГРА - Copy"/>
  <p:tag name="ISPRING_RESOURCE_PATHS_HASH_PRESENTER" val="30a29568428e1fbe1e9622116143a56fc151e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EE599"/>
      </a:hlink>
      <a:folHlink>
        <a:srgbClr val="2D519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3917</TotalTime>
  <Words>459</Words>
  <Application>Microsoft Office PowerPoint</Application>
  <PresentationFormat>Произвольный</PresentationFormat>
  <Paragraphs>209</Paragraphs>
  <Slides>42</Slides>
  <Notes>42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Слайд 1</vt:lpstr>
      <vt:lpstr>Слайд 2</vt:lpstr>
      <vt:lpstr>Слайд 3</vt:lpstr>
      <vt:lpstr>   Категория 1 / Вопрос за 200    Закаляйся</vt:lpstr>
      <vt:lpstr> В здоровом теле – …</vt:lpstr>
      <vt:lpstr>Здоровый дух   Категория 1 / Вопрос за 400</vt:lpstr>
      <vt:lpstr>Слайд 7</vt:lpstr>
      <vt:lpstr>Здоров и бодр.  Категория 1 / Вопрос за 600</vt:lpstr>
      <vt:lpstr>Слайд 9</vt:lpstr>
      <vt:lpstr>Силы набирается.   Категория 1 / Вопрос за 800</vt:lpstr>
      <vt:lpstr>Слайд 11</vt:lpstr>
      <vt:lpstr>Футболисты  Категория 2 / Вопрос за 200</vt:lpstr>
      <vt:lpstr>Слайд 13</vt:lpstr>
      <vt:lpstr>Боксеры  Категория 2 / Вопрос за 400</vt:lpstr>
      <vt:lpstr>Слайд 15</vt:lpstr>
      <vt:lpstr>Фигуристы  Категория 2 / Вопрос за 600</vt:lpstr>
      <vt:lpstr>Слайд 17</vt:lpstr>
      <vt:lpstr>Гимнасты  Категория 2 / Вопрос за 800</vt:lpstr>
      <vt:lpstr>Слайд 19</vt:lpstr>
      <vt:lpstr>  Категория 3 / Вопрос за 200</vt:lpstr>
      <vt:lpstr>Слайд 21</vt:lpstr>
      <vt:lpstr>Правильный ответ  Категория 3 / Вопрос за 400</vt:lpstr>
      <vt:lpstr>Слайд 23</vt:lpstr>
      <vt:lpstr>Правильный ответ  Категория 3 / Вопрос за 600</vt:lpstr>
      <vt:lpstr>Слайд 25</vt:lpstr>
      <vt:lpstr>Правильный ответ  Категория 3 / Вопрос за 800</vt:lpstr>
      <vt:lpstr>Слайд 27</vt:lpstr>
      <vt:lpstr>Мяч   Категория 4 / Вопрос за 200</vt:lpstr>
      <vt:lpstr>Слайд 29</vt:lpstr>
      <vt:lpstr>Лыжи  Категория 4 / Вопрос за 400</vt:lpstr>
      <vt:lpstr>Слайд 31</vt:lpstr>
      <vt:lpstr>Санки  Категория 4 / Вопрос за 600</vt:lpstr>
      <vt:lpstr>Слайд 33</vt:lpstr>
      <vt:lpstr>Спорт  Категория 4 / Вопрос за 800</vt:lpstr>
      <vt:lpstr>Слайд 35</vt:lpstr>
      <vt:lpstr>Огонь   Категория 5 / Вопрос за 200</vt:lpstr>
      <vt:lpstr>Слайд 37</vt:lpstr>
      <vt:lpstr>Один раз в 4 года  Категория 5 / Вопрос за 400</vt:lpstr>
      <vt:lpstr>Слайд 39</vt:lpstr>
      <vt:lpstr>В Греции.  Категория 5 / Вопрос за 600</vt:lpstr>
      <vt:lpstr>Слайд 41</vt:lpstr>
      <vt:lpstr>Пять колец  Категория 5 / Вопрос за 800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Olga Kokoulina</dc:creator>
  <cp:lastModifiedBy>admin</cp:lastModifiedBy>
  <cp:revision>95</cp:revision>
  <dcterms:created xsi:type="dcterms:W3CDTF">2017-04-04T07:27:35Z</dcterms:created>
  <dcterms:modified xsi:type="dcterms:W3CDTF">2020-05-06T04:19:30Z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F2CB6D5A-1B8B-4A8E-ADC4-3A0669CDCAD4</vt:lpwstr>
  </property>
  <property fmtid="{D5CDD505-2E9C-101B-9397-08002B2CF9AE}" pid="3" name="ArticulatePath">
    <vt:lpwstr>Презентация2</vt:lpwstr>
  </property>
</Properties>
</file>