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99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4" r:id="rId27"/>
    <p:sldId id="28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2C081-EBE3-4544-B10C-5075DF9580B1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D31CA-C4EE-430E-99ED-4321EA32E9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15.xml"/><Relationship Id="rId5" Type="http://schemas.openxmlformats.org/officeDocument/2006/relationships/slide" Target="slide28.xml"/><Relationship Id="rId10" Type="http://schemas.openxmlformats.org/officeDocument/2006/relationships/slide" Target="slide32.xml"/><Relationship Id="rId4" Type="http://schemas.openxmlformats.org/officeDocument/2006/relationships/slide" Target="slide8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17.xml"/><Relationship Id="rId7" Type="http://schemas.openxmlformats.org/officeDocument/2006/relationships/slide" Target="slide1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20.gif"/><Relationship Id="rId7" Type="http://schemas.openxmlformats.org/officeDocument/2006/relationships/slide" Target="slide2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10" Type="http://schemas.openxmlformats.org/officeDocument/2006/relationships/slide" Target="slide27.xml"/><Relationship Id="rId4" Type="http://schemas.openxmlformats.org/officeDocument/2006/relationships/image" Target="../media/image21.jpeg"/><Relationship Id="rId9" Type="http://schemas.openxmlformats.org/officeDocument/2006/relationships/slide" Target="slide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3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099" y="574923"/>
            <a:ext cx="7286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«Сказка </a:t>
            </a:r>
            <a:r>
              <a:rPr lang="ru-RU" sz="4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мудростью </a:t>
            </a:r>
            <a:r>
              <a:rPr lang="ru-RU" sz="4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богата»</a:t>
            </a:r>
            <a:endParaRPr lang="ru-RU" sz="44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указ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58" y="3214686"/>
            <a:ext cx="3428992" cy="3762539"/>
          </a:xfrm>
          <a:prstGeom prst="rect">
            <a:avLst/>
          </a:prstGeom>
        </p:spPr>
      </p:pic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 rot="252674">
            <a:off x="1017500" y="3375100"/>
            <a:ext cx="244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болото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 rot="21261239">
            <a:off x="1023667" y="4288045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костру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6" action="ppaction://hlinksldjump"/>
          </p:cNvPr>
          <p:cNvSpPr txBox="1"/>
          <p:nvPr/>
        </p:nvSpPr>
        <p:spPr>
          <a:xfrm rot="312881">
            <a:off x="1285852" y="525561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 поле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указа.png"/>
          <p:cNvPicPr>
            <a:picLocks noChangeAspect="1"/>
          </p:cNvPicPr>
          <p:nvPr/>
        </p:nvPicPr>
        <p:blipFill>
          <a:blip r:embed="rId7" cstate="print"/>
          <a:srcRect t="34348" r="67188"/>
          <a:stretch>
            <a:fillRect/>
          </a:stretch>
        </p:blipFill>
        <p:spPr>
          <a:xfrm>
            <a:off x="5857884" y="2428868"/>
            <a:ext cx="3411450" cy="4429132"/>
          </a:xfrm>
          <a:prstGeom prst="rect">
            <a:avLst/>
          </a:prstGeom>
        </p:spPr>
      </p:pic>
      <p:sp>
        <p:nvSpPr>
          <p:cNvPr id="15" name="TextBox 14">
            <a:hlinkClick r:id="rId8" action="ppaction://hlinksldjump"/>
          </p:cNvPr>
          <p:cNvSpPr txBox="1"/>
          <p:nvPr/>
        </p:nvSpPr>
        <p:spPr>
          <a:xfrm rot="351165">
            <a:off x="6607983" y="2505973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 избу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9" action="ppaction://hlinksldjump"/>
          </p:cNvPr>
          <p:cNvSpPr txBox="1"/>
          <p:nvPr/>
        </p:nvSpPr>
        <p:spPr>
          <a:xfrm rot="228293">
            <a:off x="6353870" y="5186954"/>
            <a:ext cx="279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лужице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0" action="ppaction://hlinksldjump"/>
          </p:cNvPr>
          <p:cNvSpPr txBox="1"/>
          <p:nvPr/>
        </p:nvSpPr>
        <p:spPr>
          <a:xfrm rot="285997">
            <a:off x="6286512" y="3479544"/>
            <a:ext cx="2723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медведям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1" action="ppaction://hlinksldjump"/>
          </p:cNvPr>
          <p:cNvSpPr txBox="1"/>
          <p:nvPr/>
        </p:nvSpPr>
        <p:spPr>
          <a:xfrm rot="21382251">
            <a:off x="6808541" y="4320268"/>
            <a:ext cx="174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 ели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л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0"/>
            <a:ext cx="5143500" cy="685800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15272" y="5500702"/>
            <a:ext cx="1071570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л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94422"/>
            <a:ext cx="5214974" cy="6663578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15272" y="5500702"/>
            <a:ext cx="1071570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л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1"/>
            <a:ext cx="7643866" cy="6148327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15272" y="5857892"/>
            <a:ext cx="1071570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715272" y="5857892"/>
            <a:ext cx="1071570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цл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335030"/>
            <a:ext cx="4643470" cy="6522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715272" y="5857892"/>
            <a:ext cx="1071570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цл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5"/>
            <a:ext cx="7215238" cy="6413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858148" y="5929330"/>
            <a:ext cx="1071570" cy="71438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5929322" y="1428736"/>
            <a:ext cx="2857520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Куда велела старуха-мачеха старику везти свою дочь?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5857884" y="2571744"/>
            <a:ext cx="2857520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подарил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дочери старика?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5857884" y="3714752"/>
            <a:ext cx="2857520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Кто сказал, что старикову дочь в злате-серебре везут?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5929322" y="4857760"/>
            <a:ext cx="2857520" cy="100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Кто следующий оказался в лесу под елью?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5929322" y="214290"/>
            <a:ext cx="2928958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зовут этого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героя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601" y="5605846"/>
            <a:ext cx="574981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Сказка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учит не желать зла другому. Учит любить своих детей одинаково, неважно, родные они или приемные. Учит вежливости и справедливости. Учит не завидовать чужому.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48" y="214290"/>
            <a:ext cx="3988547" cy="516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38258"/>
            <a:ext cx="4536504" cy="5162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380068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Морозко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7812360" y="6143644"/>
            <a:ext cx="974482" cy="71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143644"/>
            <a:ext cx="857256" cy="71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42917"/>
            <a:ext cx="7858180" cy="5238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143644"/>
            <a:ext cx="857256" cy="71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0650" y="390525"/>
            <a:ext cx="6362700" cy="6076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143644"/>
            <a:ext cx="857256" cy="71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20.jpg"/>
          <p:cNvPicPr>
            <a:picLocks noChangeAspect="1"/>
          </p:cNvPicPr>
          <p:nvPr/>
        </p:nvPicPr>
        <p:blipFill>
          <a:blip r:embed="rId3" cstate="print"/>
          <a:srcRect l="21382" t="9455" r="1316" b="34998"/>
          <a:stretch>
            <a:fillRect/>
          </a:stretch>
        </p:blipFill>
        <p:spPr>
          <a:xfrm>
            <a:off x="928662" y="500042"/>
            <a:ext cx="607223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rId2" action="ppaction://hlinksldjump"/>
          </p:cNvPr>
          <p:cNvSpPr/>
          <p:nvPr/>
        </p:nvSpPr>
        <p:spPr>
          <a:xfrm>
            <a:off x="7858148" y="5929330"/>
            <a:ext cx="1071570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алена.jpg"/>
          <p:cNvPicPr>
            <a:picLocks noChangeAspect="1"/>
          </p:cNvPicPr>
          <p:nvPr/>
        </p:nvPicPr>
        <p:blipFill rotWithShape="1">
          <a:blip r:embed="rId3" cstate="print"/>
          <a:srcRect b="21448"/>
          <a:stretch/>
        </p:blipFill>
        <p:spPr>
          <a:xfrm>
            <a:off x="827584" y="116632"/>
            <a:ext cx="7275488" cy="559840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07903" y="908720"/>
            <a:ext cx="7295169" cy="12343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называется эта сказка?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143644"/>
            <a:ext cx="857256" cy="71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42852"/>
            <a:ext cx="7500990" cy="592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500958" y="5929330"/>
            <a:ext cx="1285884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сивка 2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Рисунок 5" descr="сивка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14290"/>
            <a:ext cx="5656568" cy="3571900"/>
          </a:xfrm>
          <a:prstGeom prst="rect">
            <a:avLst/>
          </a:prstGeom>
        </p:spPr>
      </p:pic>
      <p:sp>
        <p:nvSpPr>
          <p:cNvPr id="7" name="Овал 6">
            <a:hlinkClick r:id="rId5" action="ppaction://hlinksldjump"/>
          </p:cNvPr>
          <p:cNvSpPr/>
          <p:nvPr/>
        </p:nvSpPr>
        <p:spPr>
          <a:xfrm>
            <a:off x="6000760" y="214290"/>
            <a:ext cx="2786082" cy="100013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называется эта сказка?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6" action="ppaction://hlinksldjump"/>
          </p:cNvPr>
          <p:cNvSpPr/>
          <p:nvPr/>
        </p:nvSpPr>
        <p:spPr>
          <a:xfrm>
            <a:off x="6000760" y="1412776"/>
            <a:ext cx="2786082" cy="111868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сыновей было у отца в сказке?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>
            <a:hlinkClick r:id="rId7" action="ppaction://hlinksldjump"/>
          </p:cNvPr>
          <p:cNvSpPr/>
          <p:nvPr/>
        </p:nvSpPr>
        <p:spPr>
          <a:xfrm>
            <a:off x="6036836" y="2635202"/>
            <a:ext cx="2750008" cy="126502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приказывал отец сыновьям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ночь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>
            <a:hlinkClick r:id="rId8" action="ppaction://hlinksldjump"/>
          </p:cNvPr>
          <p:cNvSpPr/>
          <p:nvPr/>
        </p:nvSpPr>
        <p:spPr>
          <a:xfrm>
            <a:off x="6000760" y="3967361"/>
            <a:ext cx="2571800" cy="12217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Кто оказался вором?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9" action="ppaction://hlinksldjump"/>
          </p:cNvPr>
          <p:cNvSpPr/>
          <p:nvPr/>
        </p:nvSpPr>
        <p:spPr>
          <a:xfrm>
            <a:off x="180718" y="3935946"/>
            <a:ext cx="2861848" cy="12501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нужно было сделать, чтобы женится на Елене Прекрасной?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3203848" y="3900228"/>
            <a:ext cx="2450977" cy="128588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забрал Иванушка у царевны?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0718" y="5566492"/>
            <a:ext cx="7211267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Сказка «Сивка-бурка» учит нас не судить о человеке по его внешнему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виду.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 честно выполнять свои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обязанности.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 не хвалится раньше времени своими достижениями.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001024" y="614364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сив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857232"/>
            <a:ext cx="8345001" cy="502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001024" y="614364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642918"/>
            <a:ext cx="7786742" cy="513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001024" y="614364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428604"/>
            <a:ext cx="7786742" cy="517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001024" y="614364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04"/>
            <a:ext cx="7929618" cy="4883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001024" y="614364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1" y="571480"/>
            <a:ext cx="7893899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001024" y="6143644"/>
            <a:ext cx="78581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71480"/>
            <a:ext cx="7978994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6404786" cy="4643470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15272" y="6072206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6715140" y="785794"/>
            <a:ext cx="2428860" cy="1357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Какие цветы поручила мачеха набрать падчерице?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6929454" y="2357430"/>
            <a:ext cx="2071702" cy="1357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Какой месяц помог падчерице?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6858016" y="4071942"/>
            <a:ext cx="2071702" cy="13573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случилось 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мачехой и её дочкой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143512"/>
            <a:ext cx="6072230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Сказка «12 месяцев» учит тому, что доброе сердце способно творить чудеса. Доброму человеку все стремятся помочь. Невежество приводит к беде. Нельзя изменить ход времени. Зло всегда будет наказано, а добро победит.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7715304" cy="5722184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929586" y="6215058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5929322" y="857232"/>
            <a:ext cx="2819142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кого превратился Иванушка?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6000760" y="2143116"/>
            <a:ext cx="2747704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кого пошла замуж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6000760" y="3500438"/>
            <a:ext cx="2747704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Кто заколдовал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Алёнушку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6000760" y="4857760"/>
            <a:ext cx="2747704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заколдовали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Алёнушку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6" action="ppaction://hlinksldjump"/>
          </p:cNvPr>
          <p:cNvSpPr/>
          <p:nvPr/>
        </p:nvSpPr>
        <p:spPr>
          <a:xfrm>
            <a:off x="8028384" y="6072206"/>
            <a:ext cx="901334" cy="571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214950"/>
            <a:ext cx="571504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Сказка «Сестрица Алёнушка и братец Иванушка» учит быть послушными и не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баловаться.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 не верить первому встречному. Учит не терять надежду. Учит тому, что все должно закончится хорошо и добро обязательно победит.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алена.jpg"/>
          <p:cNvPicPr>
            <a:picLocks noChangeAspect="1"/>
          </p:cNvPicPr>
          <p:nvPr/>
        </p:nvPicPr>
        <p:blipFill rotWithShape="1">
          <a:blip r:embed="rId7" cstate="print"/>
          <a:srcRect t="9859" b="21823"/>
          <a:stretch/>
        </p:blipFill>
        <p:spPr>
          <a:xfrm>
            <a:off x="214281" y="500042"/>
            <a:ext cx="5615537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215058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ww.meme-arsenal.com/memes/33db32f06d95357a42c67efa5ad4209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"/>
          <a:stretch/>
        </p:blipFill>
        <p:spPr bwMode="auto">
          <a:xfrm>
            <a:off x="467544" y="404664"/>
            <a:ext cx="8016825" cy="531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215058"/>
            <a:ext cx="785818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lh3.googleusercontent.com/proxy/cHeXrSxpwvleLtaX8kt-qvz-dWHmFo840Fe96sijWtx26LcGH3jgTzEL-hRJplzbxho_4S-8ouURf72MhGEyxZ2ljJnhL_FLUTlO-anO9FNmFQvZUZ7oj33QwO8EWHVH4cUmMq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7" y="836712"/>
            <a:ext cx="768085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786710" y="6143644"/>
            <a:ext cx="857256" cy="714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6209029" cy="4214842"/>
          </a:xfrm>
          <a:prstGeom prst="rect">
            <a:avLst/>
          </a:prstGeom>
        </p:spPr>
      </p:pic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643702" y="500042"/>
            <a:ext cx="2500298" cy="1143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Где Машенька нашла домик 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6715140" y="1928802"/>
            <a:ext cx="2286016" cy="1143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Чья похлебка понравилась Машеньке больше всего?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6715140" y="3429000"/>
            <a:ext cx="2286016" cy="1143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сломала Машенька?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6677532" y="4857760"/>
            <a:ext cx="2286016" cy="11430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Машенька убежала от медведей?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400" y="5669825"/>
            <a:ext cx="600079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Сказка «Три медведя» учит быть воспитанным, вежливым, добрым. Учит не брать без спросу чужие вещи и тем более не ломать их. Учит не гулять по лесу одним.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14364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6571517" cy="446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29586" y="614364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01.jpg"/>
          <p:cNvPicPr>
            <a:picLocks noChangeAspect="1"/>
          </p:cNvPicPr>
          <p:nvPr/>
        </p:nvPicPr>
        <p:blipFill>
          <a:blip r:embed="rId3" cstate="print"/>
          <a:srcRect l="75875" t="28365"/>
          <a:stretch>
            <a:fillRect/>
          </a:stretch>
        </p:blipFill>
        <p:spPr>
          <a:xfrm>
            <a:off x="3786182" y="1214422"/>
            <a:ext cx="2286016" cy="4588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14364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7413419" cy="5032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929586" y="614364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93774" y="1392252"/>
            <a:ext cx="6000760" cy="407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812360" y="5877272"/>
            <a:ext cx="762384" cy="679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6429388" y="642918"/>
            <a:ext cx="2571768" cy="121444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приметил солдат под лавкой?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6429388" y="2071678"/>
            <a:ext cx="2571768" cy="121444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заправил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кашу солдат?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6429388" y="3429000"/>
            <a:ext cx="2571768" cy="121444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стало с топором после варки?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491" y="5139837"/>
            <a:ext cx="5500726" cy="107721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Сказка "Каша из топора" учит нас находчивости, смекалке, находить выход из любых, казалось бы безвыходных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ситуаций. Жадность и глупость идут рука об руку.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00.jpg"/>
          <p:cNvPicPr>
            <a:picLocks noChangeAspect="1"/>
          </p:cNvPicPr>
          <p:nvPr/>
        </p:nvPicPr>
        <p:blipFill>
          <a:blip r:embed="rId6" cstate="print"/>
          <a:srcRect l="16406" t="4688" r="8594" b="24999"/>
          <a:stretch>
            <a:fillRect/>
          </a:stretch>
        </p:blipFill>
        <p:spPr>
          <a:xfrm>
            <a:off x="500034" y="714356"/>
            <a:ext cx="5689640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6143644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714356"/>
            <a:ext cx="7072362" cy="530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6143644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642918"/>
            <a:ext cx="7358114" cy="5518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679383" cy="5572164"/>
          </a:xfrm>
          <a:prstGeom prst="rect">
            <a:avLst/>
          </a:prstGeom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7643834" y="6072206"/>
            <a:ext cx="107157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8215338" y="6143644"/>
            <a:ext cx="71438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642918"/>
            <a:ext cx="74295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89"/>
            <a:ext cx="6786610" cy="6352267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15272" y="6072206"/>
            <a:ext cx="85725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6786610" cy="6501572"/>
          </a:xfrm>
          <a:prstGeom prst="rect">
            <a:avLst/>
          </a:prstGeom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7715272" y="6072206"/>
            <a:ext cx="85725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715272" y="6072206"/>
            <a:ext cx="85725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642918"/>
            <a:ext cx="7572428" cy="486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7858148" y="5929330"/>
            <a:ext cx="1071570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цл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89"/>
            <a:ext cx="7572428" cy="6005719"/>
          </a:xfrm>
          <a:prstGeom prst="rect">
            <a:avLst/>
          </a:prstGeom>
        </p:spPr>
      </p:pic>
      <p:sp>
        <p:nvSpPr>
          <p:cNvPr id="4" name="Овал 3">
            <a:hlinkClick r:id="rId4" action="ppaction://hlinksldjump"/>
          </p:cNvPr>
          <p:cNvSpPr/>
          <p:nvPr/>
        </p:nvSpPr>
        <p:spPr>
          <a:xfrm>
            <a:off x="214282" y="3500438"/>
            <a:ext cx="3286148" cy="2714644"/>
          </a:xfrm>
          <a:prstGeom prst="ellipse">
            <a:avLst/>
          </a:pr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621508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02B"/>
                </a:solidFill>
                <a:latin typeface="Times New Roman" pitchFamily="18" charset="0"/>
                <a:cs typeface="Times New Roman" pitchFamily="18" charset="0"/>
              </a:rPr>
              <a:t>Кто здесь живёт?</a:t>
            </a:r>
            <a:endParaRPr lang="ru-RU" sz="2400" b="1" dirty="0">
              <a:solidFill>
                <a:srgbClr val="00602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л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285861"/>
            <a:ext cx="5224292" cy="4143404"/>
          </a:xfrm>
          <a:prstGeom prst="rect">
            <a:avLst/>
          </a:prstGeom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214282" y="107145"/>
            <a:ext cx="2612147" cy="9455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Почему лягушка сидит со стрелой?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3295435" y="107144"/>
            <a:ext cx="4286280" cy="121442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«Хочу посмотреть, которая из ваших жен лучшая рукодельница». Что нужно было сшить для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Царя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5643570" y="1285861"/>
            <a:ext cx="3241744" cy="142306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«Пускай ваши жены испекут мне к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завтрему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…»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нужно было испечь для Царя?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5643570" y="2868693"/>
            <a:ext cx="3286148" cy="100811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Как звали Царевну, которая приехала на пир 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Царю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5643570" y="4005064"/>
            <a:ext cx="3286148" cy="9955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победил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Иван Царевич, чтобы спасти Царевну?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7858148" y="5929330"/>
            <a:ext cx="1071570" cy="7143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214949"/>
            <a:ext cx="6643734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Сказка «Царевна-Лягушка» учит нас, прежде всего, слушаться родителей, даже если их просьбы кажутся странными, учит верить своим любимым и не быть слишком любопытным, учит терпению, учит умению отвечать за свои ошибки, учит быть благодарным, справедливым, добрым.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471</Words>
  <Application>Microsoft Office PowerPoint</Application>
  <PresentationFormat>Экран (4:3)</PresentationFormat>
  <Paragraphs>50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LapSa</cp:lastModifiedBy>
  <cp:revision>70</cp:revision>
  <dcterms:created xsi:type="dcterms:W3CDTF">2020-09-14T15:07:02Z</dcterms:created>
  <dcterms:modified xsi:type="dcterms:W3CDTF">2020-09-28T11:25:35Z</dcterms:modified>
</cp:coreProperties>
</file>