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8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2BC123-2CDA-4051-9AD2-8A222334E464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F2203-CF52-4BA9-B7BD-AC79765B00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2BC123-2CDA-4051-9AD2-8A222334E464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F2203-CF52-4BA9-B7BD-AC79765B0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2BC123-2CDA-4051-9AD2-8A222334E464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F2203-CF52-4BA9-B7BD-AC79765B0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2BC123-2CDA-4051-9AD2-8A222334E464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F2203-CF52-4BA9-B7BD-AC79765B0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2BC123-2CDA-4051-9AD2-8A222334E464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F2203-CF52-4BA9-B7BD-AC79765B00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2BC123-2CDA-4051-9AD2-8A222334E464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F2203-CF52-4BA9-B7BD-AC79765B0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2BC123-2CDA-4051-9AD2-8A222334E464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F2203-CF52-4BA9-B7BD-AC79765B0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2BC123-2CDA-4051-9AD2-8A222334E464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F2203-CF52-4BA9-B7BD-AC79765B0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2BC123-2CDA-4051-9AD2-8A222334E464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F2203-CF52-4BA9-B7BD-AC79765B00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2BC123-2CDA-4051-9AD2-8A222334E464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F2203-CF52-4BA9-B7BD-AC79765B0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2BC123-2CDA-4051-9AD2-8A222334E464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F2203-CF52-4BA9-B7BD-AC79765B00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32BC123-2CDA-4051-9AD2-8A222334E464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02F2203-CF52-4BA9-B7BD-AC79765B00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«Что такое хорошо, что такое плохо?»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img6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42852"/>
            <a:ext cx="7786742" cy="635798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Соблюдай чистоту в общественных </a:t>
            </a:r>
            <a:r>
              <a:rPr lang="ru-RU" dirty="0" smtClean="0"/>
              <a:t>местах!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 smtClean="0"/>
              <a:t>Хороший поступок</a:t>
            </a:r>
            <a:endParaRPr lang="ru-RU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i="1" dirty="0" smtClean="0"/>
              <a:t>Плохой поступок</a:t>
            </a:r>
            <a:endParaRPr lang="ru-RU" i="1" dirty="0"/>
          </a:p>
        </p:txBody>
      </p:sp>
      <p:pic>
        <p:nvPicPr>
          <p:cNvPr id="7" name="Содержимое 6" descr="i51YLS45A (2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1458572"/>
            <a:ext cx="4022725" cy="3137582"/>
          </a:xfrm>
        </p:spPr>
      </p:pic>
      <p:pic>
        <p:nvPicPr>
          <p:cNvPr id="8" name="Содержимое 7" descr="i51YLS45A (3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64075" y="1562339"/>
            <a:ext cx="4022725" cy="293004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 обижай тех, кто слабее </a:t>
            </a:r>
            <a:r>
              <a:rPr lang="ru-RU" dirty="0" smtClean="0"/>
              <a:t>тебя!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 smtClean="0"/>
              <a:t>Плохой поступок</a:t>
            </a:r>
            <a:endParaRPr lang="ru-RU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i="1" dirty="0" smtClean="0"/>
              <a:t>Хороший поступок</a:t>
            </a:r>
            <a:endParaRPr lang="ru-RU" i="1" dirty="0"/>
          </a:p>
        </p:txBody>
      </p:sp>
      <p:pic>
        <p:nvPicPr>
          <p:cNvPr id="7" name="Содержимое 6" descr="iC7GCS7UM (4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1626518"/>
            <a:ext cx="4022725" cy="2801690"/>
          </a:xfrm>
        </p:spPr>
      </p:pic>
      <p:pic>
        <p:nvPicPr>
          <p:cNvPr id="8" name="Содержимое 7" descr="iC7GCS7UM (3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64075" y="1588883"/>
            <a:ext cx="4022725" cy="287695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Уважай труд других людей!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 smtClean="0"/>
              <a:t>Плохой поступок</a:t>
            </a:r>
            <a:endParaRPr lang="ru-RU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i="1" dirty="0" smtClean="0"/>
              <a:t>Хороший поступок</a:t>
            </a:r>
            <a:endParaRPr lang="ru-RU" i="1" dirty="0"/>
          </a:p>
        </p:txBody>
      </p:sp>
      <p:pic>
        <p:nvPicPr>
          <p:cNvPr id="8" name="Содержимое 7" descr="Ekran%20Resmi%202019-12-22%2018.43.32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51695" y="1071545"/>
            <a:ext cx="3833734" cy="4013217"/>
          </a:xfrm>
        </p:spPr>
      </p:pic>
      <p:pic>
        <p:nvPicPr>
          <p:cNvPr id="9" name="Содержимое 8" descr="slide-1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1071547"/>
            <a:ext cx="4041775" cy="400052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Соблюдай правила поведения в общественных </a:t>
            </a:r>
            <a:r>
              <a:rPr lang="ru-RU" dirty="0" smtClean="0"/>
              <a:t>местах!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Хорошее поведение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Плохое поведение</a:t>
            </a:r>
            <a:endParaRPr lang="ru-RU" dirty="0"/>
          </a:p>
        </p:txBody>
      </p:sp>
      <p:pic>
        <p:nvPicPr>
          <p:cNvPr id="8" name="Содержимое 7" descr="iGYRK4JIR (2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596" y="1357298"/>
            <a:ext cx="3857652" cy="3786214"/>
          </a:xfrm>
        </p:spPr>
      </p:pic>
      <p:pic>
        <p:nvPicPr>
          <p:cNvPr id="7" name="Содержимое 6" descr="iLSUGWMN7 (2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4876" y="1357298"/>
            <a:ext cx="3929089" cy="385765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Уважай пожилых людей!</a:t>
            </a:r>
            <a:br>
              <a:rPr lang="ru-RU" dirty="0" smtClean="0"/>
            </a:br>
            <a:r>
              <a:rPr lang="ru-RU" dirty="0" smtClean="0"/>
              <a:t> Проявляй внимание и заботу!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Плохой поступок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Хороший поступок</a:t>
            </a:r>
            <a:endParaRPr lang="ru-RU" dirty="0"/>
          </a:p>
        </p:txBody>
      </p:sp>
      <p:pic>
        <p:nvPicPr>
          <p:cNvPr id="7" name="Содержимое 6" descr="iXED8TGGM (2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34" y="1142984"/>
            <a:ext cx="4000527" cy="3786214"/>
          </a:xfrm>
        </p:spPr>
      </p:pic>
      <p:pic>
        <p:nvPicPr>
          <p:cNvPr id="8" name="Содержимое 7" descr="i59F4QWHC (2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64075" y="1087591"/>
            <a:ext cx="4022725" cy="387954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Кто разбил большую вазу? </a:t>
            </a: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043230" cy="4593804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Кто разбил большую вазу?</a:t>
            </a:r>
            <a:br>
              <a:rPr lang="ru-RU" b="1" dirty="0" smtClean="0"/>
            </a:br>
            <a:r>
              <a:rPr lang="ru-RU" b="1" dirty="0" smtClean="0"/>
              <a:t>Я признался, но не сразу.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Пусть подумают немножко,</a:t>
            </a:r>
            <a:br>
              <a:rPr lang="ru-RU" b="1" dirty="0" smtClean="0"/>
            </a:br>
            <a:r>
              <a:rPr lang="ru-RU" b="1" dirty="0" smtClean="0"/>
              <a:t>Пусть на кошку поглядят:</a:t>
            </a:r>
            <a:br>
              <a:rPr lang="ru-RU" b="1" dirty="0" smtClean="0"/>
            </a:br>
            <a:r>
              <a:rPr lang="ru-RU" b="1" dirty="0" smtClean="0"/>
              <a:t>Может быть, разбила кошка?</a:t>
            </a:r>
            <a:br>
              <a:rPr lang="ru-RU" b="1" dirty="0" smtClean="0"/>
            </a:br>
            <a:r>
              <a:rPr lang="ru-RU" b="1" dirty="0" smtClean="0"/>
              <a:t>Может, я не виноват?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Кошка, ты разбила вазу?</a:t>
            </a:r>
            <a:br>
              <a:rPr lang="ru-RU" b="1" dirty="0" smtClean="0"/>
            </a:br>
            <a:r>
              <a:rPr lang="ru-RU" b="1" dirty="0" smtClean="0"/>
              <a:t>Жалко серую пролазу.</a:t>
            </a:r>
            <a:br>
              <a:rPr lang="ru-RU" b="1" dirty="0" smtClean="0"/>
            </a:br>
            <a:r>
              <a:rPr lang="ru-RU" b="1" dirty="0" smtClean="0"/>
              <a:t>Кошка жмурится на свет,</a:t>
            </a:r>
            <a:br>
              <a:rPr lang="ru-RU" b="1" dirty="0" smtClean="0"/>
            </a:br>
            <a:r>
              <a:rPr lang="ru-RU" b="1" dirty="0" smtClean="0"/>
              <a:t>А сказать не может «нет».</a:t>
            </a:r>
            <a:br>
              <a:rPr lang="ru-RU" b="1" dirty="0" smtClean="0"/>
            </a:br>
            <a:r>
              <a:rPr lang="ru-RU" b="1" dirty="0" smtClean="0"/>
              <a:t>Я ещё поколебался</a:t>
            </a:r>
            <a:br>
              <a:rPr lang="ru-RU" b="1" dirty="0" smtClean="0"/>
            </a:br>
            <a:r>
              <a:rPr lang="ru-RU" b="1" dirty="0" smtClean="0"/>
              <a:t>С полминуты — и признался.</a:t>
            </a:r>
            <a:endParaRPr lang="ru-RU" dirty="0" smtClean="0"/>
          </a:p>
          <a:p>
            <a:r>
              <a:rPr lang="ru-RU" b="1" i="1" dirty="0" smtClean="0"/>
              <a:t>(А. Кушнер)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i (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43306" y="500042"/>
            <a:ext cx="4857784" cy="562612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\Pictures\Saved Pictures\iZ48AZWI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415</TotalTime>
  <Words>64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«Что такое хорошо, что такое плохо?»</vt:lpstr>
      <vt:lpstr>Соблюдай чистоту в общественных местах!</vt:lpstr>
      <vt:lpstr>Не обижай тех, кто слабее тебя!</vt:lpstr>
      <vt:lpstr>Уважай труд других людей!</vt:lpstr>
      <vt:lpstr>Соблюдай правила поведения в общественных местах!</vt:lpstr>
      <vt:lpstr>Уважай пожилых людей!  Проявляй внимание и заботу!</vt:lpstr>
      <vt:lpstr>Кто разбил большую вазу? 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профилактическому занятию в старшей групее «Что такое хорошо, что такое плохо?».</dc:title>
  <dc:creator>2</dc:creator>
  <cp:lastModifiedBy>2</cp:lastModifiedBy>
  <cp:revision>40</cp:revision>
  <dcterms:created xsi:type="dcterms:W3CDTF">2020-03-23T09:32:46Z</dcterms:created>
  <dcterms:modified xsi:type="dcterms:W3CDTF">2020-03-24T09:03:08Z</dcterms:modified>
</cp:coreProperties>
</file>