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82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8" r:id="rId20"/>
    <p:sldId id="279" r:id="rId21"/>
    <p:sldId id="280" r:id="rId22"/>
    <p:sldId id="281" r:id="rId23"/>
    <p:sldId id="28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2FFEF84-E35B-4C87-8A5B-94DCEAE35BCE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DD8E3AC-3059-4C05-8DA1-FBDFBBBA783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33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EF84-E35B-4C87-8A5B-94DCEAE35BCE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E3AC-3059-4C05-8DA1-FBDFBBBA7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9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EF84-E35B-4C87-8A5B-94DCEAE35BCE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E3AC-3059-4C05-8DA1-FBDFBBBA783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783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EF84-E35B-4C87-8A5B-94DCEAE35BCE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E3AC-3059-4C05-8DA1-FBDFBBBA783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403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EF84-E35B-4C87-8A5B-94DCEAE35BCE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E3AC-3059-4C05-8DA1-FBDFBBBA7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524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EF84-E35B-4C87-8A5B-94DCEAE35BCE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E3AC-3059-4C05-8DA1-FBDFBBBA783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07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EF84-E35B-4C87-8A5B-94DCEAE35BCE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E3AC-3059-4C05-8DA1-FBDFBBBA783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129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EF84-E35B-4C87-8A5B-94DCEAE35BCE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E3AC-3059-4C05-8DA1-FBDFBBBA783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151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EF84-E35B-4C87-8A5B-94DCEAE35BCE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E3AC-3059-4C05-8DA1-FBDFBBBA783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12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EF84-E35B-4C87-8A5B-94DCEAE35BCE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E3AC-3059-4C05-8DA1-FBDFBBBA7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09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EF84-E35B-4C87-8A5B-94DCEAE35BCE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E3AC-3059-4C05-8DA1-FBDFBBBA783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529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EF84-E35B-4C87-8A5B-94DCEAE35BCE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E3AC-3059-4C05-8DA1-FBDFBBBA7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22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EF84-E35B-4C87-8A5B-94DCEAE35BCE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E3AC-3059-4C05-8DA1-FBDFBBBA783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38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EF84-E35B-4C87-8A5B-94DCEAE35BCE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E3AC-3059-4C05-8DA1-FBDFBBBA783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28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EF84-E35B-4C87-8A5B-94DCEAE35BCE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E3AC-3059-4C05-8DA1-FBDFBBBA7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17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EF84-E35B-4C87-8A5B-94DCEAE35BCE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E3AC-3059-4C05-8DA1-FBDFBBBA783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23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EF84-E35B-4C87-8A5B-94DCEAE35BCE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E3AC-3059-4C05-8DA1-FBDFBBBA7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70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FFEF84-E35B-4C87-8A5B-94DCEAE35BCE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D8E3AC-3059-4C05-8DA1-FBDFBBBA7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5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524" y="732751"/>
            <a:ext cx="9601196" cy="882294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общеобразовательное         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д/с «Машенька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9260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3200" dirty="0" smtClean="0">
                <a:ln w="3175" cmpd="sng">
                  <a:noFill/>
                </a:ln>
                <a:solidFill>
                  <a:srgbClr val="FF0000"/>
                </a:solidFill>
                <a:ea typeface="+mj-ea"/>
                <a:cs typeface="+mj-cs"/>
              </a:rPr>
              <a:t>                          </a:t>
            </a:r>
            <a:r>
              <a:rPr lang="ru-RU" sz="14400" dirty="0" smtClean="0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Обзор </a:t>
            </a:r>
            <a:r>
              <a:rPr lang="ru-RU" sz="14400" dirty="0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программ, методических разработок </a:t>
            </a:r>
            <a:endParaRPr lang="ru-RU" sz="14400" dirty="0" smtClean="0">
              <a:ln w="3175" cmpd="sng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400" dirty="0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4400" dirty="0" smtClean="0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по нравственно – патриотическому</a:t>
            </a:r>
          </a:p>
          <a:p>
            <a:pPr marL="0" indent="0">
              <a:buNone/>
            </a:pPr>
            <a:r>
              <a:rPr lang="ru-RU" sz="14400" dirty="0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4400" dirty="0" smtClean="0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воспитанию дошкольников.</a:t>
            </a:r>
          </a:p>
          <a:p>
            <a:pPr marL="0" indent="0">
              <a:buNone/>
            </a:pPr>
            <a:endParaRPr lang="ru-RU" sz="360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 smtClean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 smtClean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 smtClean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36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ru-RU" sz="96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Выполнила: Горбунова А.О.  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2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3" y="1294411"/>
            <a:ext cx="2861953" cy="42513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58047" y="1527268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  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может герб нам рассказать...» 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 В. Логинова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пособии представлена система работы с детьми старшего дошкольного возраста по ознакомлению с государственной символикой России.  Нетрадиционные формы работы с детьми, родителями, творческий подход в изучении темы способствуют совершенствованию педагогического процесса, решению главной задачи патриотического воспитания. Цветные вклейки - игровой материал, позволяющий существенно расширить знания дошкольников о родной стране. </a:t>
            </a:r>
          </a:p>
        </p:txBody>
      </p:sp>
    </p:spTree>
    <p:extLst>
      <p:ext uri="{BB962C8B-B14F-4D97-AF65-F5344CB8AC3E}">
        <p14:creationId xmlns:p14="http://schemas.microsoft.com/office/powerpoint/2010/main" val="4126952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04" y="1126506"/>
            <a:ext cx="3352800" cy="45261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83875" y="1661326"/>
            <a:ext cx="687581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«Занятия по патриотическому воспитанию в детском саду»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Любовь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Кондрыкинская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имеет практическую направленность и удобен в использовании, содержит планирование, конспекты занятий и развлечений по темам "Мой дом - моя семья", "Русская народная культура", "Столица нашей Родины - Москва!", "Земля - наш общий дом", "Защитники Отечества". 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7365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536" y="1238374"/>
            <a:ext cx="2857500" cy="42862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86796" y="411455"/>
            <a:ext cx="64997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Алешина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В.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«Знакомство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дошкольнике с родным городом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страной»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читателей предлагается система работы по знакомству дошкольников с родным городом и страной по разделу «Ребенок и окружающий мир» по теме «Родная страна», обозначенной в «Программе воспитания и обучения в детском саду» под ред.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М.В.Васильевой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В.Гербовой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Т.С.Комаровой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других вариативных программах. В пособии работа по патриотическому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 дошкольников систематизирована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представлена как единое целое. Вся работа по воспитанию в детях дошкольного возраста чувства любви к родному городу и родной стране в данном пособии распределена по неделям. Каждую неделю предлагаются различные формы работы по знакомству детей с родным городом и родной страной: занятия, целевые прогулки, беседы с детьми, дидактические игры, чтение художественной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778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2405" y="1615476"/>
            <a:ext cx="6867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Алешина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Нина Васильевна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воспитанию в детях дошкольного возраста чувства любви к родному городу и родной стране распределена в данном пособии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учетом дидактических целей и возраста детей. Книга предназначена для воспитателей детский садов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выстроено по следующим темам ознакомления: Семья, детский сад, родной город, наша Родина, труд взрослых, предметный мир.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4" y="1615476"/>
            <a:ext cx="2660073" cy="364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6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660" y="1033153"/>
            <a:ext cx="2766950" cy="42513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98671" y="1395166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Дошкольникам о защитниках Отечества»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Кондрыкинская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А.А.         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пособии даны методические рекомендации для практических работников ДОУ по выстраиванию работы со старшими дошкольниками по теме "Наша армия - защитница отечества". Сборник содержит планирование работы с детьми, конспекты занятий и развлечений, формы работы по взаимодействию с семьей воспитанников, практический материал, который размещен по разделам: "Богатыри - защитники земли Русской", "Герои 1812 года", "Детям о празднике Победы". </a:t>
            </a:r>
          </a:p>
        </p:txBody>
      </p:sp>
    </p:spTree>
    <p:extLst>
      <p:ext uri="{BB962C8B-B14F-4D97-AF65-F5344CB8AC3E}">
        <p14:creationId xmlns:p14="http://schemas.microsoft.com/office/powerpoint/2010/main" val="3590342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53049" y="1353748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«Патриотическое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детей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4 -6 лет»    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Комратова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Н.Г. , Грибова Л.Ф.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пособии представлены материалы по ознакомлению детей средней и старшей группы с родным краем: содержание и технология ознакомления детей с родным краем, планирование деятельности, программы, конспекты игр и занятий.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основано на практическом материале из опыта работы дошкольных образовательных учреждений Нижегородской области.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81" y="1282535"/>
            <a:ext cx="2707573" cy="362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38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739684"/>
              </p:ext>
            </p:extLst>
          </p:nvPr>
        </p:nvGraphicFramePr>
        <p:xfrm>
          <a:off x="92075" y="92075"/>
          <a:ext cx="8143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Объект упаковщика для оболочки" showAsIcon="1" r:id="rId3" imgW="814320" imgH="571320" progId="Package">
                  <p:embed/>
                </p:oleObj>
              </mc:Choice>
              <mc:Fallback>
                <p:oleObj name="Объект упаковщика для оболочки" showAsIcon="1" r:id="rId3" imgW="814320" imgH="5713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814388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656" y="902525"/>
            <a:ext cx="3075708" cy="47738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65122" y="671691"/>
            <a:ext cx="692331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Сертакова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Кулдашова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«Патриотическое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детей 4-7 лет на основе проектно-исследовательской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пособии предложен педагогический опыт, раскрывающий особенности и специфику работы по воспитанию нравственно-патриотических качеств и формированию проектно-исследовательских умений и навыков у дошкольников, объединяющий всех субъектов образовательного пространства (педагогов, родителей, детей) для решения поставленных ФГОС ДО воспитательных задач и достижения высокого уровня планируемых результатов в освоении содержания образовательных областей "Социально-коммуникативное развитие", "Познавательное развитие", "Речевое развитие", "Художественно-эстетическое развитие", "Физическое развитие", организации художественно-изобразительной, познавательной, социальной, коммуникативной деятельности дошкольников.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Проектно-исследовательская деятельность представлена проектами гражданско-патриотической направленности, каждый из которых включает методический паспорт, основные этапы работы, технологические карты НОД, сценарии досугов, праздников, рекомендации.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544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655" y="926275"/>
            <a:ext cx="3408342" cy="49520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59927" y="1352705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              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воинской славы»     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Патриотическое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Для работы с детьми 5 - 7 лет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Зацепина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пособии представлена методика работы по патриотическому воспитанию дошкольников через организацию и проведение мероприятий, посвященных Дню защитника Отечества; содержатся сценарии праздников и развлечений, интегрированные блоки и конспекты занятий, литературный материал (былины и сказки, пословицы и поговорки, стихотворения), программа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семинара практикума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380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1" y="1330035"/>
            <a:ext cx="3669476" cy="41801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91791" y="1373378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  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Наследие» И быль,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сказка»  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Соловьева  Елена Викторовна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пособии представлены программа и планирование работы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 - патриотическому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 детей дошкольного и младшего школьного возраста на основе знакомства с традиционной отечественной культурой. В книгу включены рассказы о жизни выдающихся патриотов, деятелей культуры и защитников Отечества, а также сценарии театральных постановок литературных произведений, имеющих яркую воспитательную направленность.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12409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062" y="899006"/>
            <a:ext cx="6910447" cy="81104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литературы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83" y="1650671"/>
            <a:ext cx="2397105" cy="33132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38" y="2897579"/>
            <a:ext cx="2228272" cy="33844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010" y="1650671"/>
            <a:ext cx="2204521" cy="3313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31" y="3028208"/>
            <a:ext cx="2206056" cy="33844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52" y="1650671"/>
            <a:ext cx="2319978" cy="331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8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3808" y="1408078"/>
            <a:ext cx="812272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нравственности и патриотизма подрастающего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 сегодня одна из наиболее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актуальных, поэтому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приоритетных направлений ДОУ является работа по нравственно- патриотическому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дошкольников - это не только воспитание любви к родному дому, семье, детскому саду, городу, родной природе, культурному достоянию своего народа, своей нации, толерантного отношения к представителям других национальностей, но и воспитание уважительного отношения к труженику и результатам его труда, родной земле, защитникам Отечества, государственной символике, традициям государства и общенародным праздникам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помощь педагогам разработано множество программ и методических  пособий. Предлагаю вашему вниманию обзор некоторых из них.</a:t>
            </a:r>
          </a:p>
        </p:txBody>
      </p:sp>
    </p:spTree>
    <p:extLst>
      <p:ext uri="{BB962C8B-B14F-4D97-AF65-F5344CB8AC3E}">
        <p14:creationId xmlns:p14="http://schemas.microsoft.com/office/powerpoint/2010/main" val="1118521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12" y="475755"/>
            <a:ext cx="2265864" cy="34200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541" y="2873827"/>
            <a:ext cx="2191719" cy="35269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60" y="475755"/>
            <a:ext cx="2323481" cy="34208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284" y="2873826"/>
            <a:ext cx="2235296" cy="35269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80" y="475755"/>
            <a:ext cx="2188242" cy="333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78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599406"/>
            <a:ext cx="1959429" cy="29631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3" y="3040083"/>
            <a:ext cx="2100448" cy="31705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91" y="599405"/>
            <a:ext cx="2101933" cy="29631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839" y="3040083"/>
            <a:ext cx="2279012" cy="3170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747" y="564345"/>
            <a:ext cx="2434443" cy="299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05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3" y="570017"/>
            <a:ext cx="2006929" cy="31350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031" y="2818906"/>
            <a:ext cx="2171701" cy="34156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67" y="570017"/>
            <a:ext cx="2180410" cy="30323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77" y="2818906"/>
            <a:ext cx="2541319" cy="3415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1506" y="570017"/>
            <a:ext cx="2185060" cy="303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07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0404" y="2430921"/>
            <a:ext cx="9601196" cy="130386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003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Tisa\Downloads\10278526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61" y="848158"/>
            <a:ext cx="3276600" cy="48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841174" y="848158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пособии представлено перспективное планирование, которое отражает все направления работы по формированию нравственно-патриотических чувств у детей 5-7 лет и поможет педагогу грамотно построить работу со всеми участниками образовательно-воспитательного процесса. Предложены занятия комплексного характера, что соответствует возрастным особенностям детей старшего дошкольного возраста. Познавательный материал, беседы нравственно-этического содержания, народные игры, работа с художественными произведениями и произведениями устного народного творчества, рисование и лепка на нравственно-патриотическую тему направлены на решение очень важной проблемы - воспитание человека и гражданина.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0435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Tisa\Downloads\102690687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57" y="1104407"/>
            <a:ext cx="3163228" cy="47263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888675" y="2757584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пособии представлены планирование работы по нравственно-патриотическому воспитанию детей для разных возрастных групп детского сада, а также конспекты занятий по данному направлению работы ДОУ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63243" y="1300786"/>
            <a:ext cx="662643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Нравственно-патриотическое воспитание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дошкольного возраста»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Ветохина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Я., Дмитренко З.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др. </a:t>
            </a:r>
          </a:p>
        </p:txBody>
      </p:sp>
    </p:spTree>
    <p:extLst>
      <p:ext uri="{BB962C8B-B14F-4D97-AF65-F5344CB8AC3E}">
        <p14:creationId xmlns:p14="http://schemas.microsoft.com/office/powerpoint/2010/main" val="3542814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xn----7sbalhqhcrbjdsemb2ozc.xn--p1ai/img/products/000000124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400" y="1033153"/>
            <a:ext cx="3544847" cy="497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15541" y="517153"/>
            <a:ext cx="699852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И. Савченко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Авторизованная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«Программа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 патриотического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духовного воспитания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охватывает три возрастных периода развития детей: младший дошкольный возраст, средний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возраст, старший дошкольный возраст. Программа содержит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три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 нравственное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и духовное воспитание детей.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программы: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способы реализации содержания нравственного,  патриотического и духовного воспитания  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для воспитателей, заведующих  и старших воспитателей.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мониторинга освоения детьми Программы (диагностические измерения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Перечень методик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 использования при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работе	по программе.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наглядно-дидактических пособий.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организации	предметно-развивающей	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Конспекты НОД.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сценарии совместных с родителями музыкальных тематических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5025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61" y="1231900"/>
            <a:ext cx="3048000" cy="4394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76799" y="1224895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Нравственное воспитание в детском саду».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Программа и методические рекомендации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И. Петрова, Т. Д.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Стульник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Ведущие цели «Программы» – создание благоприятных условий для полноценного проживания ребенком дошкольного детства, формирование основ базовой культуры личности, развитие психических и физических качеств, подготовка ребенка к жизни в современном обществе, к школе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пособии представлены программа нравственного воспитания детей 2-7 лет и методические рекомендации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57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93" y="700644"/>
            <a:ext cx="1831027" cy="25650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37" y="3621973"/>
            <a:ext cx="1909983" cy="25294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20" y="2030680"/>
            <a:ext cx="1840676" cy="24700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68041" y="1372888"/>
            <a:ext cx="67016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живем в России» 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Г.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 Е. Осипова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предлагают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работы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4-5,5-6,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6-7 лет по гражданско-патриотическому воспитанию. В нем представлены календарно-тематическое планирование, подробные конспекты занятий, утренников, развлечений. Предлагаемые занятия связаны между собой тематически и представляют целостную картину сведений о родном крае, культуре, родной стране - России, ее прошлом и настоящем.  Имеются: авторские дидактические игры, народные приметы о погоде и т.п., а также критерии диагностики уровня знаний и навыков детей. </a:t>
            </a:r>
          </a:p>
        </p:txBody>
      </p:sp>
    </p:spTree>
    <p:extLst>
      <p:ext uri="{BB962C8B-B14F-4D97-AF65-F5344CB8AC3E}">
        <p14:creationId xmlns:p14="http://schemas.microsoft.com/office/powerpoint/2010/main" val="2512444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907" y="926275"/>
            <a:ext cx="3325090" cy="46907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95750" y="1071049"/>
            <a:ext cx="68639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Нравственно-патриотическое воспитание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дошкольников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М.Д.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Маханева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пособии представлены методические рекомендации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нравственно-патриотическому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 дошкольников на занятиях и в нерегламентированное время. Вниманию педагогов предложен тематический план работы в старшей и подготовительной к школе группах детского сада, примерные сценарии занятий и праздников. В методических рекомендациях освещаются разнообразные формы, методы и приемы деятельности воспитателя, обеспечивающие эффективную реализацию задач нравственно-патриотического воспитания детей в условиях дошкольного образовательного учреждения. </a:t>
            </a:r>
          </a:p>
        </p:txBody>
      </p:sp>
    </p:spTree>
    <p:extLst>
      <p:ext uri="{BB962C8B-B14F-4D97-AF65-F5344CB8AC3E}">
        <p14:creationId xmlns:p14="http://schemas.microsoft.com/office/powerpoint/2010/main" val="3186106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32" y="1211283"/>
            <a:ext cx="2707574" cy="43344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08664" y="1028067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 Великой Победе!» 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П. Каза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А. Шорыгина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пособии представлены занятия-беседы, посвященные Второй Мировой войне и важнейшим событиям Великой Отечественной войны: началу войны, обороне Москвы, решающим сражениям, победе нашей страны над фашисткой Германией, освобождению народов Европы от фашизма. Предлагаемый материал прост по форме, доступен по содержанию и может быть использован при проведении занятий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 - патриотическому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 дошкольников и младших 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1833078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308</TotalTime>
  <Words>1541</Words>
  <Application>Microsoft Office PowerPoint</Application>
  <PresentationFormat>Широкоэкранный</PresentationFormat>
  <Paragraphs>85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Garamond</vt:lpstr>
      <vt:lpstr>Times New Roman</vt:lpstr>
      <vt:lpstr>Натуральные материалы</vt:lpstr>
      <vt:lpstr>Объект упаковщика для оболочки</vt:lpstr>
      <vt:lpstr> Муниципальное автономное дошкольное общеобразовательное                  учреждение д/с «Машенька».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Обзор литературы</vt:lpstr>
      <vt:lpstr>Презентация PowerPoint</vt:lpstr>
      <vt:lpstr>Презентация PowerPoint</vt:lpstr>
      <vt:lpstr>Презентация PowerPoint</vt:lpstr>
      <vt:lpstr>Спасибо за внимание.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Tisa</dc:creator>
  <cp:lastModifiedBy>Tisa</cp:lastModifiedBy>
  <cp:revision>31</cp:revision>
  <dcterms:created xsi:type="dcterms:W3CDTF">2020-02-29T08:51:41Z</dcterms:created>
  <dcterms:modified xsi:type="dcterms:W3CDTF">2020-02-29T17:43:50Z</dcterms:modified>
</cp:coreProperties>
</file>