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9" autoAdjust="0"/>
  </p:normalViewPr>
  <p:slideViewPr>
    <p:cSldViewPr>
      <p:cViewPr varScale="1">
        <p:scale>
          <a:sx n="87" d="100"/>
          <a:sy n="87" d="100"/>
        </p:scale>
        <p:origin x="-3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инель\Desktop\самоизоляция\Насекомые вокруг нас\e0c6814853aca1d2cc22fed7747786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" y="0"/>
            <a:ext cx="7855835" cy="64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196752"/>
            <a:ext cx="633224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Найди по силуэту бабочку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924944"/>
            <a:ext cx="4968552" cy="1296144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Интерактивная игра для детей от 4 лет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8384" y="5805264"/>
            <a:ext cx="720080" cy="759613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4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амка" descr="C:\Users\Нинель\Desktop\самоизоляция\интерактивные игры\собери цветы из лепестков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13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желтушка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75739" r="52291" b="1627"/>
          <a:stretch/>
        </p:blipFill>
        <p:spPr bwMode="auto">
          <a:xfrm>
            <a:off x="5871322" y="4293096"/>
            <a:ext cx="2318658" cy="17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махаон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51011" r="54343" b="25806"/>
          <a:stretch/>
        </p:blipFill>
        <p:spPr bwMode="auto">
          <a:xfrm>
            <a:off x="5725886" y="1072276"/>
            <a:ext cx="217714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многоцветница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27545" r="54039" b="49966"/>
          <a:stretch/>
        </p:blipFill>
        <p:spPr bwMode="auto">
          <a:xfrm>
            <a:off x="1933757" y="4509120"/>
            <a:ext cx="2299975" cy="17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лимон.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3358" r="55187" b="74190"/>
          <a:stretch/>
        </p:blipFill>
        <p:spPr bwMode="auto">
          <a:xfrm>
            <a:off x="685800" y="859970"/>
            <a:ext cx="2209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тень лимон.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8" t="3677" r="6304" b="75585"/>
          <a:stretch/>
        </p:blipFill>
        <p:spPr bwMode="auto">
          <a:xfrm>
            <a:off x="3347864" y="2660677"/>
            <a:ext cx="2264230" cy="16655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лимон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26" y="2514600"/>
            <a:ext cx="22066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5805264"/>
            <a:ext cx="720080" cy="759613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2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ель\Desktop\самоизоляция\интерактивные игры\собери цветы из лепестков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тень желтушка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1" t="75869" r="8479" b="5639"/>
          <a:stretch/>
        </p:blipFill>
        <p:spPr bwMode="auto">
          <a:xfrm>
            <a:off x="1475656" y="4174480"/>
            <a:ext cx="2197554" cy="16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8384" y="5805264"/>
            <a:ext cx="720080" cy="759613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тень махаон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2" t="51873" r="7475" b="26715"/>
          <a:stretch/>
        </p:blipFill>
        <p:spPr bwMode="auto">
          <a:xfrm>
            <a:off x="5885046" y="4149698"/>
            <a:ext cx="2143337" cy="17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тень многоцвет.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6" t="28002" r="7475" b="52143"/>
          <a:stretch/>
        </p:blipFill>
        <p:spPr bwMode="auto">
          <a:xfrm>
            <a:off x="1043608" y="980727"/>
            <a:ext cx="2180252" cy="17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тень лимон.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9" t="3697" r="7474" b="75998"/>
          <a:stretch/>
        </p:blipFill>
        <p:spPr bwMode="auto">
          <a:xfrm>
            <a:off x="5631581" y="1196752"/>
            <a:ext cx="23216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махаон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51011" r="54343" b="25806"/>
          <a:stretch/>
        </p:blipFill>
        <p:spPr bwMode="auto">
          <a:xfrm>
            <a:off x="3443553" y="2302272"/>
            <a:ext cx="217714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тень махаон1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2" t="51873" r="7475" b="26715"/>
          <a:stretch/>
        </p:blipFill>
        <p:spPr bwMode="auto">
          <a:xfrm>
            <a:off x="3347864" y="2373744"/>
            <a:ext cx="2231923" cy="18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5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амка" descr="C:\Users\Нинель\Desktop\самоизоляция\интерактивные игры\собери цветы из лепестков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13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желтушка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75739" r="52291" b="1627"/>
          <a:stretch/>
        </p:blipFill>
        <p:spPr bwMode="auto">
          <a:xfrm>
            <a:off x="5871322" y="4293096"/>
            <a:ext cx="2318658" cy="17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махаон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51011" r="54343" b="25806"/>
          <a:stretch/>
        </p:blipFill>
        <p:spPr bwMode="auto">
          <a:xfrm>
            <a:off x="5725886" y="1072276"/>
            <a:ext cx="217714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многоцветница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27545" r="54039" b="49966"/>
          <a:stretch/>
        </p:blipFill>
        <p:spPr bwMode="auto">
          <a:xfrm>
            <a:off x="1933757" y="4509120"/>
            <a:ext cx="2299975" cy="17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лимон.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3358" r="55187" b="74190"/>
          <a:stretch/>
        </p:blipFill>
        <p:spPr bwMode="auto">
          <a:xfrm>
            <a:off x="685800" y="859970"/>
            <a:ext cx="2209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5805264"/>
            <a:ext cx="720080" cy="759613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18" y="2348880"/>
            <a:ext cx="2477096" cy="192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многоцветница 2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27545" r="54039" b="49966"/>
          <a:stretch/>
        </p:blipFill>
        <p:spPr bwMode="auto">
          <a:xfrm>
            <a:off x="3236144" y="2405742"/>
            <a:ext cx="2431506" cy="18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1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ель\Desktop\самоизоляция\интерактивные игры\собери цветы из лепестков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тень желтушка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1" t="75869" r="8479" b="5639"/>
          <a:stretch/>
        </p:blipFill>
        <p:spPr bwMode="auto">
          <a:xfrm>
            <a:off x="5727756" y="1268760"/>
            <a:ext cx="252288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8384" y="5805264"/>
            <a:ext cx="720080" cy="759613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тень махаон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2" t="51873" r="7475" b="26715"/>
          <a:stretch/>
        </p:blipFill>
        <p:spPr bwMode="auto">
          <a:xfrm>
            <a:off x="5917529" y="4149698"/>
            <a:ext cx="2143337" cy="17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тень многоцвет.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6" t="28002" r="7475" b="52143"/>
          <a:stretch/>
        </p:blipFill>
        <p:spPr bwMode="auto">
          <a:xfrm>
            <a:off x="1043608" y="980727"/>
            <a:ext cx="2180252" cy="17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тень лимон.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9" t="3697" r="7474" b="75998"/>
          <a:stretch/>
        </p:blipFill>
        <p:spPr bwMode="auto">
          <a:xfrm>
            <a:off x="1835696" y="4356584"/>
            <a:ext cx="23216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желтушка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75739" r="52291" b="1627"/>
          <a:stretch/>
        </p:blipFill>
        <p:spPr bwMode="auto">
          <a:xfrm>
            <a:off x="3223860" y="2339730"/>
            <a:ext cx="2661186" cy="20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тень желтушка2" descr="C:\Users\Нинель\Desktop\самоизоляция\Насекомые вокруг нас\силуэт бабочек — копия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1" t="75869" r="8479" b="5639"/>
          <a:stretch/>
        </p:blipFill>
        <p:spPr bwMode="auto">
          <a:xfrm>
            <a:off x="3145499" y="2389155"/>
            <a:ext cx="252288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7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ель\Desktop\самоизоляция\интерактивные игры\собери цветы из лепестков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124744"/>
            <a:ext cx="6048672" cy="132343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бабочки" descr="C:\Users\Нинель\Desktop\самоизоляция\Насекомые вокруг нас\695bb1786fb1107eb6f37f15430b86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64087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9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Найди по силуэту бабочку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по силуэту бабочку</dc:title>
  <dc:creator>Нинэль Сальникова</dc:creator>
  <cp:lastModifiedBy>Нинель</cp:lastModifiedBy>
  <cp:revision>7</cp:revision>
  <dcterms:created xsi:type="dcterms:W3CDTF">2020-07-25T08:55:53Z</dcterms:created>
  <dcterms:modified xsi:type="dcterms:W3CDTF">2020-07-26T09:48:26Z</dcterms:modified>
</cp:coreProperties>
</file>