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3" r:id="rId5"/>
    <p:sldId id="262" r:id="rId6"/>
    <p:sldId id="263" r:id="rId7"/>
    <p:sldId id="264" r:id="rId8"/>
    <p:sldId id="266" r:id="rId9"/>
    <p:sldId id="265" r:id="rId10"/>
    <p:sldId id="258" r:id="rId11"/>
    <p:sldId id="259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y-fabric.com/2018/02/zverokolpachek-porosenok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aistbox.ru/2012/07/blog-post_16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istbox.ru/boxes/view/18" TargetMode="External"/><Relationship Id="rId4" Type="http://schemas.openxmlformats.org/officeDocument/2006/relationships/hyperlink" Target="http://teddygroup.ru/brend_teddykompaniet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комфортер\3e07c37c43d26162bbe9c9e54bc109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112" y="-52563"/>
            <a:ext cx="9236112" cy="69105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4392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Комфортеры</a:t>
            </a: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 игрушки </a:t>
            </a:r>
            <a:r>
              <a:rPr lang="ru-RU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сплюшки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537321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воспитатель МБДОУ ЦРР </a:t>
            </a:r>
            <a:r>
              <a:rPr lang="ru-RU" dirty="0" err="1" smtClean="0"/>
              <a:t>д</a:t>
            </a:r>
            <a:r>
              <a:rPr lang="ru-RU" dirty="0" smtClean="0"/>
              <a:t>/с №56</a:t>
            </a:r>
          </a:p>
          <a:p>
            <a:r>
              <a:rPr lang="ru-RU" dirty="0" smtClean="0"/>
              <a:t>Сергеева Марина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комфортер\depositphotos_78742112-stock-photo-its-a-boy-baby-sh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7000" cy="6858000"/>
          </a:xfrm>
          <a:prstGeom prst="rect">
            <a:avLst/>
          </a:prstGeom>
          <a:noFill/>
        </p:spPr>
      </p:pic>
      <p:pic>
        <p:nvPicPr>
          <p:cNvPr id="3075" name="Picture 3" descr="J:\комфортер\9080d4913032b032a0017f4719a8--kukly-igrushki-komforter.jpg"/>
          <p:cNvPicPr>
            <a:picLocks noChangeAspect="1" noChangeArrowheads="1"/>
          </p:cNvPicPr>
          <p:nvPr/>
        </p:nvPicPr>
        <p:blipFill>
          <a:blip r:embed="rId3" cstate="print"/>
          <a:srcRect l="14049" t="9366" r="9462" b="6340"/>
          <a:stretch>
            <a:fillRect/>
          </a:stretch>
        </p:blipFill>
        <p:spPr bwMode="auto">
          <a:xfrm>
            <a:off x="5292080" y="260648"/>
            <a:ext cx="3528392" cy="5184576"/>
          </a:xfrm>
          <a:prstGeom prst="rect">
            <a:avLst/>
          </a:prstGeom>
          <a:noFill/>
        </p:spPr>
      </p:pic>
      <p:pic>
        <p:nvPicPr>
          <p:cNvPr id="3076" name="Picture 4" descr="J:\комфортер\219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88840"/>
            <a:ext cx="3912096" cy="4401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комфортер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154863"/>
          </a:xfrm>
          <a:prstGeom prst="rect">
            <a:avLst/>
          </a:prstGeom>
          <a:noFill/>
        </p:spPr>
      </p:pic>
      <p:pic>
        <p:nvPicPr>
          <p:cNvPr id="4099" name="Picture 3" descr="J:\комфортер\22533248_65589thumb650.jpg"/>
          <p:cNvPicPr>
            <a:picLocks noChangeAspect="1" noChangeArrowheads="1"/>
          </p:cNvPicPr>
          <p:nvPr/>
        </p:nvPicPr>
        <p:blipFill>
          <a:blip r:embed="rId3" cstate="print"/>
          <a:srcRect l="10224" t="2481" r="13557"/>
          <a:stretch>
            <a:fillRect/>
          </a:stretch>
        </p:blipFill>
        <p:spPr bwMode="auto">
          <a:xfrm>
            <a:off x="251520" y="332656"/>
            <a:ext cx="4752528" cy="4555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J:\комфортер\IMG_20180226_14330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812673"/>
            <a:ext cx="3932957" cy="4045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комфортер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154863"/>
          </a:xfrm>
          <a:prstGeom prst="rect">
            <a:avLst/>
          </a:prstGeom>
          <a:noFill/>
        </p:spPr>
      </p:pic>
      <p:pic>
        <p:nvPicPr>
          <p:cNvPr id="24578" name="Picture 2" descr="J:\комфортер\DSC04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4668688" cy="3565711"/>
          </a:xfrm>
          <a:prstGeom prst="rect">
            <a:avLst/>
          </a:prstGeom>
          <a:noFill/>
        </p:spPr>
      </p:pic>
      <p:sp>
        <p:nvSpPr>
          <p:cNvPr id="24580" name="AutoShape 4" descr="J:\%D0%BA%D0%BE%D0%BC%D1%84%D0%BE%D1%80%D1%82%D0%B5%D1%80\ori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1" name="Picture 5" descr="J:\комфортер\resize.png"/>
          <p:cNvPicPr>
            <a:picLocks noChangeAspect="1" noChangeArrowheads="1"/>
          </p:cNvPicPr>
          <p:nvPr/>
        </p:nvPicPr>
        <p:blipFill>
          <a:blip r:embed="rId4" cstate="print"/>
          <a:srcRect b="63269"/>
          <a:stretch>
            <a:fillRect/>
          </a:stretch>
        </p:blipFill>
        <p:spPr bwMode="auto">
          <a:xfrm>
            <a:off x="4437045" y="404664"/>
            <a:ext cx="470695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комфортер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154863"/>
          </a:xfrm>
          <a:prstGeom prst="rect">
            <a:avLst/>
          </a:prstGeom>
          <a:noFill/>
        </p:spPr>
      </p:pic>
      <p:pic>
        <p:nvPicPr>
          <p:cNvPr id="3" name="Picture 7" descr="https://luxedition.ru/upload/images-info/8d0/8d072731a4e4a2dd8a965bf82d09d67a.jpg"/>
          <p:cNvPicPr>
            <a:picLocks noChangeAspect="1" noChangeArrowheads="1"/>
          </p:cNvPicPr>
          <p:nvPr/>
        </p:nvPicPr>
        <p:blipFill>
          <a:blip r:embed="rId3" cstate="print"/>
          <a:srcRect t="11143" b="11040"/>
          <a:stretch>
            <a:fillRect/>
          </a:stretch>
        </p:blipFill>
        <p:spPr bwMode="auto">
          <a:xfrm>
            <a:off x="467544" y="2348880"/>
            <a:ext cx="499690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http://dreamboom.ru/wp-content/uploads/2017/05/DSC_015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708920"/>
            <a:ext cx="3185880" cy="3219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комфортер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154863"/>
          </a:xfrm>
          <a:prstGeom prst="rect">
            <a:avLst/>
          </a:prstGeom>
          <a:noFill/>
        </p:spPr>
      </p:pic>
      <p:pic>
        <p:nvPicPr>
          <p:cNvPr id="27650" name="Picture 2" descr="https://avatars.mds.yandex.net/get-pdb/1025580/2c2a0589-4d14-409e-9ae9-e4b5fc97c3e5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337537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s://i.pinimg.com/736x/a7/0c/c2/a70cc299b355bafa2a36c17dc453e7fd--hallo-kitty-instag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2656"/>
            <a:ext cx="3888431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s://avatars.mds.yandex.net/get-pdb/992060/4215ff2b-cbf2-48f9-b03b-b72df71c5eb4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005064"/>
            <a:ext cx="427940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комфортер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154863"/>
          </a:xfrm>
          <a:prstGeom prst="rect">
            <a:avLst/>
          </a:prstGeom>
          <a:noFill/>
        </p:spPr>
      </p:pic>
      <p:pic>
        <p:nvPicPr>
          <p:cNvPr id="26626" name="Picture 2" descr="https://i.pinimg.com/originals/5d/a4/45/5da445146b3f15fe66ef958cbae0fa0f.jpg"/>
          <p:cNvPicPr>
            <a:picLocks noChangeAspect="1" noChangeArrowheads="1"/>
          </p:cNvPicPr>
          <p:nvPr/>
        </p:nvPicPr>
        <p:blipFill>
          <a:blip r:embed="rId3" cstate="print"/>
          <a:srcRect b="11268"/>
          <a:stretch>
            <a:fillRect/>
          </a:stretch>
        </p:blipFill>
        <p:spPr bwMode="auto">
          <a:xfrm>
            <a:off x="395536" y="332656"/>
            <a:ext cx="2956713" cy="2777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Home\Pictures\21.01.2020\DSC08241.JPG"/>
          <p:cNvPicPr>
            <a:picLocks noChangeAspect="1" noChangeArrowheads="1"/>
          </p:cNvPicPr>
          <p:nvPr/>
        </p:nvPicPr>
        <p:blipFill>
          <a:blip r:embed="rId4" cstate="print"/>
          <a:srcRect l="18868"/>
          <a:stretch>
            <a:fillRect/>
          </a:stretch>
        </p:blipFill>
        <p:spPr bwMode="auto">
          <a:xfrm>
            <a:off x="4716016" y="188640"/>
            <a:ext cx="334950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Users\Home\Pictures\21.01.2020\DSC08242.JPG"/>
          <p:cNvPicPr>
            <a:picLocks noChangeAspect="1" noChangeArrowheads="1"/>
          </p:cNvPicPr>
          <p:nvPr/>
        </p:nvPicPr>
        <p:blipFill>
          <a:blip r:embed="rId5" cstate="print"/>
          <a:srcRect l="4688" t="792" r="28125"/>
          <a:stretch>
            <a:fillRect/>
          </a:stretch>
        </p:blipFill>
        <p:spPr bwMode="auto">
          <a:xfrm>
            <a:off x="251520" y="3212976"/>
            <a:ext cx="309634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Home\Desktop\F9uroI1lQtw.jpg"/>
          <p:cNvPicPr>
            <a:picLocks noChangeAspect="1" noChangeArrowheads="1"/>
          </p:cNvPicPr>
          <p:nvPr/>
        </p:nvPicPr>
        <p:blipFill>
          <a:blip r:embed="rId6" cstate="print"/>
          <a:srcRect l="9051" r="9838"/>
          <a:stretch>
            <a:fillRect/>
          </a:stretch>
        </p:blipFill>
        <p:spPr bwMode="auto">
          <a:xfrm>
            <a:off x="3707904" y="3494162"/>
            <a:ext cx="4850587" cy="336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148064" y="33569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Выставка моих работ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Home\Desktop\P9xZu1UU8C4.jpg"/>
          <p:cNvPicPr>
            <a:picLocks noChangeAspect="1" noChangeArrowheads="1"/>
          </p:cNvPicPr>
          <p:nvPr/>
        </p:nvPicPr>
        <p:blipFill>
          <a:blip r:embed="rId7" cstate="print"/>
          <a:srcRect l="10626" r="16138"/>
          <a:stretch>
            <a:fillRect/>
          </a:stretch>
        </p:blipFill>
        <p:spPr bwMode="auto">
          <a:xfrm>
            <a:off x="251520" y="116632"/>
            <a:ext cx="4104456" cy="315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комфортер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7154863"/>
          </a:xfrm>
          <a:prstGeom prst="rect">
            <a:avLst/>
          </a:prstGeom>
          <a:noFill/>
        </p:spPr>
      </p:pic>
      <p:pic>
        <p:nvPicPr>
          <p:cNvPr id="25601" name="Picture 1" descr="C:\Users\Home\Pictures\21.01.2020\DSC08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C:\Users\Home\Pictures\21.01.2020\DSC08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68659"/>
            <a:ext cx="4464496" cy="334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Users\Home\Pictures\21.01.2020\DSC082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17032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15616" y="134076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играют игрушками показывают сказки, укладывают спать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комфортер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154863"/>
          </a:xfrm>
          <a:prstGeom prst="rect">
            <a:avLst/>
          </a:prstGeom>
          <a:noFill/>
        </p:spPr>
      </p:pic>
      <p:pic>
        <p:nvPicPr>
          <p:cNvPr id="29698" name="Picture 2" descr="https://sun9-68.userapi.com/c206528/v206528579/20b42/NmJaykwWPgo.jpg"/>
          <p:cNvPicPr>
            <a:picLocks noChangeAspect="1" noChangeArrowheads="1"/>
          </p:cNvPicPr>
          <p:nvPr/>
        </p:nvPicPr>
        <p:blipFill>
          <a:blip r:embed="rId3" cstate="print"/>
          <a:srcRect t="13428" b="14473"/>
          <a:stretch>
            <a:fillRect/>
          </a:stretch>
        </p:blipFill>
        <p:spPr bwMode="auto">
          <a:xfrm>
            <a:off x="251520" y="332656"/>
            <a:ext cx="381702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s://sun9-67.userapi.com/c204524/v204524566/4f3d/OFSnUoh1N3A.jpg"/>
          <p:cNvPicPr>
            <a:picLocks noChangeAspect="1" noChangeArrowheads="1"/>
          </p:cNvPicPr>
          <p:nvPr/>
        </p:nvPicPr>
        <p:blipFill>
          <a:blip r:embed="rId4" cstate="print"/>
          <a:srcRect l="12917" r="9582"/>
          <a:stretch>
            <a:fillRect/>
          </a:stretch>
        </p:blipFill>
        <p:spPr bwMode="auto">
          <a:xfrm>
            <a:off x="4211960" y="260648"/>
            <a:ext cx="4608512" cy="3344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s://sun9-54.userapi.com/c854220/v854220566/191917/nVKzWs0lb-k.jpg"/>
          <p:cNvPicPr>
            <a:picLocks noChangeAspect="1" noChangeArrowheads="1"/>
          </p:cNvPicPr>
          <p:nvPr/>
        </p:nvPicPr>
        <p:blipFill>
          <a:blip r:embed="rId5" cstate="print"/>
          <a:srcRect l="2834" r="30628"/>
          <a:stretch>
            <a:fillRect/>
          </a:stretch>
        </p:blipFill>
        <p:spPr bwMode="auto">
          <a:xfrm>
            <a:off x="3851920" y="3717032"/>
            <a:ext cx="4032448" cy="340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35696" y="53012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Мои работы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комфортер\0006-007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1556792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комфортер\0006-007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5536" y="-1067246"/>
            <a:ext cx="8208912" cy="883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Комфортер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что это такое?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 всем мире такие игрушки называются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комфортер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Куски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Comforter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Cuski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). Перевод слова Куски (с уэльского языка) означает «засыпать».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самых первых дней каждому малышу нужны забота и любовь мамы. Поэтому-то он и привлекает мамино внимание (плачем, частыми просыпаниями) и просится на ручки. Маме тоже полезно проводить много времени с новорожденным. Но только домашние дела не всегда позволяют, да и покушать, отдохнуть, поспать тоже надо. Что же делать, чтобы крохе было спокойней и уютней, когда мамы нет рядом?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комфортер\0006-007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11560" y="2242612"/>
            <a:ext cx="82089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547664" y="1196752"/>
            <a:ext cx="5976664" cy="419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Более 10 лет назад была разработана удивительная вещь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комфортер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Это специальная игрушка-салфетка, пропитанная запахом мамы. Забавную вещичку в виде зайчика, мишки или слоненка кладут рядом с мамой во время кормления. Ткань пропитывается маминым запахом, и это помогает крохе чувствовать себя комфортно. Поэтому-то игрушка-салфетка и названа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комфортер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комфортер\0006-007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11560" y="2242612"/>
            <a:ext cx="82089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620688"/>
            <a:ext cx="6606480" cy="5576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Идея возникла в Англии.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Придумать такую игрушку удалось одной английской маме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Сьюзан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Каниццо, которая искала альтернативную игрушку взамен различным платочка, одеялам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прорезывателям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которые использовал ее ребенок.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Тогда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Сюзанн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пришла идея сделать специальную игрушку крохе - платочек 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с головой зверюшки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 идея родилась у нее еще в девяностых годах и воплотившись в жизнь стала интересным и нужным приспособлением для многим родителей. А для самой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Сьюзан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прибыльным бизнесом, так как идея не имела аналогов и была востребована потребителями..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комфортер\0006-007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11560" y="2242612"/>
            <a:ext cx="82089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71600" y="823853"/>
            <a:ext cx="705678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Обычная мама клала платочки и одеяла рядом во время кормления. И, когда ей приходилось отлучаться, малыш был спокоен, думая, что мама рядом.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Игрушку-салфетку можно использовать не только в период грудного вскармливания, но и когда малыш перейдет на прикорм.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Комфортер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способствует развитию мелкой моторики благодаря узелкам, лапкам, ушкам и глазкам. Да и первая игрушка – всегда самая любимая. Ее можно будет убрать в памятную коробочку, в которой хранятся браслетик из род. дома, пучочек волосиков и другие милые мелочи.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комфортер\0006-007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11560" y="2242612"/>
            <a:ext cx="82089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85561"/>
            <a:ext cx="8136904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чего сделан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комфортер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можно найти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комфортеры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органического хлопка, бамбука и хлопка с добавлением полиэстера.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рекомендуем остановиться на самом безопасном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экологичном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варианте – игрушке-салфетке из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органического хлопка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швецкого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бренда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Teddykompaniet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(именно эти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комфортеры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получили наши самые маленькие подписчики в своих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новогодних коробочках "Сюрприз от Деда Мороза"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игрушки-салфетки производителя наполнены полиэстером. И это самый лучший вариант, т.к. материал не впитывает влагу. Как показывает практика, натуральные наполнители впитывают влагу, гниют и привлекают насекомых.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комфортер\0006-007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9552" y="2204864"/>
            <a:ext cx="82089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87624" y="1191815"/>
            <a:ext cx="626469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Органический хлопок, использованный для производства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комфортеров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сертифицирован Международной системой тестирования и сертификации изделий из текстильных материалов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Oeko-Tex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Изначально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комфортеры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представляли собой трикотажный или хлопковый платочек с узелками на концах, а к центру пришивалась текстильная голова-игрушка.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комфортер\0006-007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11560" y="2242612"/>
            <a:ext cx="82089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71600" y="472108"/>
            <a:ext cx="7344816" cy="465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Основная функция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комфортера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создать иллюзию присутствия мамы рядом с ребенком, ведь игрушка пахнет мамой! Чтобы добиться такого эффекта, мама несколько дней носит игрушку на себе, у груди, чтобы она пропиталась маминым запахом. Затем игрушку кладут в кроватку новорожденному для комфортного сна. Именно поэтому эти игрушки называются именно так.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Идея получила широкое распространение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игрушки-комфортеры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стали популярны по всему миру. Достаточно быстро появились и вязаные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комфортеры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комфортер\0006-007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11560" y="2242612"/>
            <a:ext cx="82089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 descr="J:\комфортер\1c49b7acfca4ec03052ec6b73645bd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4171238" cy="4248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J:\комфортер\077467ed632245ec9c0940a9db7i--kukly-i-igrushki-podarochnyj-nabor-dlya-malysha-komforter-g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556792"/>
            <a:ext cx="4275129" cy="49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72570" y="548680"/>
            <a:ext cx="4848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Разновидности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комфортеров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472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11</cp:revision>
  <dcterms:created xsi:type="dcterms:W3CDTF">2020-01-21T16:31:21Z</dcterms:created>
  <dcterms:modified xsi:type="dcterms:W3CDTF">2020-06-16T16:58:26Z</dcterms:modified>
</cp:coreProperties>
</file>