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389680-AEC8-447F-BF10-FB379C32366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8301EA-5247-4F1A-ADFB-710CA8A8060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357166"/>
            <a:ext cx="6922606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Мастер –класс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воспитателей ДОУ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теме: «Развитие мелкой моторики у детей с ЗПР в ходе дидактических игр и игровых упражнений».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Подготовила: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воспитатель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Панчурина Ирина Ивановна.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Ирина\Desktop\razvivayushchie-igrushki-dlya-detej-ot-1-goda-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214554"/>
            <a:ext cx="3071834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Мастер-класс для воспитателей ДОУ по теме: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«Развитие мелкой моторики у детей с ЗПР в ходе дидактических игр и игровых упражнений».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7858180" cy="52864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Проблема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 и обучения детей с задержкой психического развития является одной из наиболее важных и значимых в коррекционной педагогике. Как известно, дети с задержкой психического развития имеют сниженную познавательную активность, нарушения речи, замедленный темп формирования высших психических функций, что создает значительные препятствия в процессе коррекционной работы.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И.П. Павлов писал: «Руки учат голову, затем поумневшая голова учит руки,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умелые руки снова способствуют развитию мозга».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мелкой моторики влияет на речевое развитие ребенка, что в свою очередь обуславливает развитие словесно-логического мышления, которое в итоге и определяет умственное развитие.                  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обосновать и экспериментально доказать эффективность развития мелкой моторики у детей с ЗПР через игровую деятельность. 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познакомить с методами, приемами, способами работы по развитию мелкой моторики рук в различных видах детской деятельности;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создать условия для педагогического общения.</a:t>
            </a: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71480"/>
            <a:ext cx="7712394" cy="55340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Добрый день, уважаемые педагоги! Сегодня  мы с Вами экспериментально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докажем эффективность развития мелкой моторики у детей с ЗПР через игровую  деятельность.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своей работе я использую как традиционные и нетрадиционные формы работы для развития мелкой моторики у детей с ЗПР.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течении года планировали пальчиковые игры в к комплексно-тематическом планировании. На занятиях включали пальчиковые упражнения. В режимных моментах использовали игры и упражнения на развития мелкой моторики: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«Чудесный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мешочек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«Угадай на ощупь», «Обведи по контуру», «Выложи узор из фасоли, гороха», «Рисование на песке, манке», «Шнуровка», «Вкладыши» и.т.д.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занятиях по продуктивной деятельности использовала нетрадиционные методы рисования: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Рисование пальцами, ладошкой, рисования с помощью шаблонов, обрывание в аппликации,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пластилинография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ФГОС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дошкольного образования конструирование включено в необходимую часть основной обучающей программы. Конструирование решает важные образовательные и коррекционные задачи. Способствует формированию памяти, воображения, наглядно-действенного и наглядно-образного мышления.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введением оригами у детей стали формироваться умение определять пространственные  направления от себя, двигаясь в заданном направлении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вверх- вниз, направо- налево).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Считаю, что при  регулярном использовании игровых упражнений и дидактических игр на развитие мелкой моторики у детей с ЗПР развивается не только мелкая моторика рук, но и такие психические процессы, как внимание, воображение, память, мышление, а также речь.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214422"/>
            <a:ext cx="7576398" cy="50339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Собрались все дети в круг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 мой друг и я твой друг.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Крепко за руки возьмемся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друг другу улыбнемся.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мультимедийном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экране девочка Катя, которая очень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грустная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Вопрос: Как вы думайте почему Кате грустно?( ответы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Воспитатель:  Сегодня у девочки Кати день рождения и она очень мечтает, что бы ей подарили собаку. Девочка живет в деревне у нее много домашних животных, а собаки нет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Дидактическая игра «Назови ласково» ( корова- коровушка, кошка- кошечка, коза- козочка) и.т.д.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Давайте мы вместе с вами сделаем подарок для Кати, сложим собаку из квадрата в технике оригами.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рина\Desktop\2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01839" y="571500"/>
            <a:ext cx="4565871" cy="567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Динамическая пауза «Прогулка»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Бегал по двору щеночек.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Бегал по двору щеночек,            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медленный бег на месте)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Видит пирога кусочек.          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(наклон вперед, руки в стороны)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 крыльцо залез и съел,            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присесть, руки ко рту)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Развалился, засопел.              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руки в стороны, голову на бок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600" b="1" dirty="0" smtClean="0"/>
              <a:t>Заключительная </a:t>
            </a:r>
            <a:r>
              <a:rPr lang="ru-RU" sz="1600" b="1" dirty="0" smtClean="0"/>
              <a:t>часть.</a:t>
            </a:r>
            <a:r>
              <a:rPr lang="ru-RU" sz="1600" dirty="0" smtClean="0"/>
              <a:t>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вы молодцы, справились с заданием. Предлагаю подарить Кате собачек.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 обращает внимание на экран. Посмотрите на девочку, вы заметили настроение у нее изменилось. Какое оно стало?( ответы).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/>
              <a:t>Рефлексия</a:t>
            </a:r>
            <a:r>
              <a:rPr lang="ru-RU" sz="1600" b="1" dirty="0" smtClean="0"/>
              <a:t>.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Девочка Катя всем говорит спасибо за подарки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.предлагает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вместе с ней потанцевать. На экране видео- танец «Маленьких утят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Уважаемые педагоги спасибо вам, что вы приняли участие в мастер- классе.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461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        Мастер –класс для воспитателей ДОУ  по теме: «Развитие мелкой моторики у детей с ЗПР в ходе дидактических игр и игровых упражнений».                                                                                        Подготовила:                                                                            воспитатель                                                        Панчурина Ирина Ивановна. </vt:lpstr>
      <vt:lpstr>Мастер-класс для воспитателей ДОУ по теме: «Развитие мелкой моторики у детей с ЗПР в ходе дидактических игр и игровых упражнений».</vt:lpstr>
      <vt:lpstr>Слайд 3</vt:lpstr>
      <vt:lpstr>Слайд 4</vt:lpstr>
      <vt:lpstr>Практическая часть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–класс для воспитателей ДОУ  по теме: «Развитие мелкой моторики у детей с ЗПР в ходе дидактических игр и игровых упражнений».  Подготовила воспит</dc:title>
  <dc:creator>Ирина</dc:creator>
  <cp:lastModifiedBy>Ирина</cp:lastModifiedBy>
  <cp:revision>10</cp:revision>
  <dcterms:created xsi:type="dcterms:W3CDTF">2020-07-16T12:00:40Z</dcterms:created>
  <dcterms:modified xsi:type="dcterms:W3CDTF">2020-07-16T13:39:28Z</dcterms:modified>
</cp:coreProperties>
</file>