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08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шаблон спорт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28992" y="500042"/>
            <a:ext cx="5286412" cy="33855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МБДОУ ДС «Золотой ключик»г.Волгодонска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43174" y="2571744"/>
            <a:ext cx="6286544" cy="175432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Проект приуроченный к году развития детского спорта: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             «Виды спорта».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Старшая группа компенсирующей направленности для    детей с тяжёлыми нарушениями речи (ОНР) №9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Подготовила воспитатель: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Выборова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В.В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шаблон спорт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214414" y="500042"/>
            <a:ext cx="6072230" cy="280076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Работа с родителями: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анкетирование;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консультации для родителей: «Как выбрать вид спорта?», «Физическое развитие ребенка: с чего начать?», «Здоровый образ жизни в семье», «Совместные занятия спортом детей и родителей», создание папок-передвижек;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встреча с родителями ,занимающимися спортом ( член сборной городского клуба «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Дончанка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 - хоккей на траве);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пошив «ковриков – здоровья»;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сбор информации с изготовлением  книжек, альбомов о видах спорта.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DSC0866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7224" y="3429000"/>
            <a:ext cx="2400000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DSC0866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00430" y="4143380"/>
            <a:ext cx="2400000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DSC0866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57950" y="4643446"/>
            <a:ext cx="2400000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шаблон спорт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285852" y="785794"/>
            <a:ext cx="6357982" cy="120032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3.Заключительный этап (январь 2019г.):</a:t>
            </a:r>
            <a:endParaRPr lang="ru-R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Спортивная игра-викторина «Мы любим спорт!!!»;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Благодарности детям и родителям за участие в проекте;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Презентация проекта на педагогическом совете.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DSC0876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72198" y="2428868"/>
            <a:ext cx="2400000" cy="180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 descr="DSC0877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71802" y="2357430"/>
            <a:ext cx="2400000" cy="180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 descr="DSC0878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43240" y="4786322"/>
            <a:ext cx="2400000" cy="180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 descr="DSC0878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57950" y="4714884"/>
            <a:ext cx="2400000" cy="180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 descr="DSC0876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14282" y="2357430"/>
            <a:ext cx="2400000" cy="180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шаблон спорт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714480" y="1285860"/>
            <a:ext cx="5286412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Спасибо за внимание!!!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DSC0866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71802" y="2786058"/>
            <a:ext cx="4800000" cy="360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шаблон спорт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214546" y="214290"/>
            <a:ext cx="4429156" cy="40011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Проект «Виды спорта».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2910" y="714357"/>
            <a:ext cx="8215370" cy="6001643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Вид проекта</a:t>
            </a: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среднесрочный.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Продолжительность проекта:</a:t>
            </a: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октябрь 2018г. – январь 2019г.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Участники проекта:</a:t>
            </a: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дети старшей группы №9, родители воспитанников, воспитатели группы.</a:t>
            </a:r>
          </a:p>
          <a:p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Актуальность: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Дошкольный возраст – это важный период формирования человеческой личности и прочных основ физического здоровья. Именно в этом возрасте закладываются основы физического развития, формируются двигательные навыки, создается фундамент для воспитания физических качеств.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Подвижным играм с элементами спорта как виду деятельности присущи изменяющиеся условия тех или иных действий, поэтому большинство этих игр связано с проявлением двигательных способностей: скоростно-силовых, координационных, на выносливость, силу, гибкость. В играх с элементами спорта совершенствуются чувства мышечных усилий, пространства, времени, совершенствуются функции различных анализаторов. Спортивные игры способствуют совершенствованию деятельности основных физиологических систем организма – нервной, сердечно- сосудистой, дыхательной, улучшению физического развития детей, воспитанию морально-волевых качеств. Очень ценно, что  занятия спортивными играми и упражнениями способствуют воспитанию у дошкольников положительных черт характера, создают благоприятные условия для воспитания дружеских отношений в коллективе. Они проводятся летом и зимой на открытом воздухе, что является эффективным средством для закаливания ребенка. Практика показывает, что дети дошкольного возраста с большим удовольствием занимаются физкультурой и началами различных видов спорта. Большой интерес у них вызывают спортивные игры – баскетбол, футбол, волейбол, настольный теннис, бадминтон, хоккей и др. </a:t>
            </a: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шаблон спорт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571472" y="857232"/>
            <a:ext cx="8001056" cy="430887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 проекта:</a:t>
            </a: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Развитие у детей интереса к видам спорта.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 проекта:</a:t>
            </a: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1.Сформировать у детей представления о видах спорта.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2.Обогащать знания об основных элементах техники спортивных игр и спортивных упражнений, правилах спортивных состязаний, видах спортивного инвентаря, одежды и обуви.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3.Развивать познавательные интересы.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4.Воспитывать любовь к спорту, желание заниматься понравившимися  видами спорта.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Ожидаемый результат:</a:t>
            </a:r>
            <a:endParaRPr lang="ru-RU" sz="1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повышение интереса детей к физическим упражнениям и спорту;</a:t>
            </a:r>
          </a:p>
          <a:p>
            <a:pPr lvl="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повышение интереса родителей к здоровому образу жизни;</a:t>
            </a:r>
          </a:p>
          <a:p>
            <a:pPr lvl="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создание единого образовательного пространства на основе доверительных отношений сотрудников ДОУ с родителями;</a:t>
            </a:r>
          </a:p>
          <a:p>
            <a:pPr lvl="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Снижение заболеваемости воспитанников.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шаблон спорт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571472" y="785794"/>
            <a:ext cx="7643866" cy="4616648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Подготовительный этап (октябрь 2018г.):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подготовить базу к внедрению проекта; познакомить родителей с предстоящей работой над проектом.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До начала реализации проекта были проведены следующие мероприятия:</a:t>
            </a:r>
          </a:p>
          <a:p>
            <a:pPr lvl="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составление плана проекта;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ознакомили родителей с планом проведения проекта;</a:t>
            </a:r>
          </a:p>
          <a:p>
            <a:pPr lvl="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поисковая работа по набору иллюстраций о спорте;</a:t>
            </a:r>
          </a:p>
          <a:p>
            <a:pPr lvl="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создание развивающей среды;</a:t>
            </a:r>
          </a:p>
          <a:p>
            <a:pPr lvl="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пополнение физ.уголка  необходимым инвентарём;</a:t>
            </a:r>
          </a:p>
          <a:p>
            <a:pPr lvl="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подбор художественной литературы;</a:t>
            </a:r>
          </a:p>
          <a:p>
            <a:pPr lvl="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поиск загадок о спорте;</a:t>
            </a:r>
          </a:p>
          <a:p>
            <a:pPr lvl="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беседы с детьми о спорте;</a:t>
            </a:r>
          </a:p>
          <a:p>
            <a:pPr lvl="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подготовка презентации, конспектов НОД;</a:t>
            </a:r>
          </a:p>
          <a:p>
            <a:pPr lvl="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подготовка наглядного материала;</a:t>
            </a:r>
          </a:p>
          <a:p>
            <a:pPr lvl="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подбор игр;</a:t>
            </a:r>
          </a:p>
          <a:p>
            <a:pPr lvl="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подборка мультфильмов;</a:t>
            </a:r>
          </a:p>
          <a:p>
            <a:pPr lvl="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подборка музыки о спорте.</a:t>
            </a:r>
          </a:p>
          <a:p>
            <a:endParaRPr lang="ru-RU" dirty="0"/>
          </a:p>
        </p:txBody>
      </p:sp>
      <p:pic>
        <p:nvPicPr>
          <p:cNvPr id="6" name="Рисунок 5" descr="DSC0876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-5400000">
            <a:off x="5997950" y="2983116"/>
            <a:ext cx="2880000" cy="216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DSC0876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14678" y="4500570"/>
            <a:ext cx="2880000" cy="216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шаблон спорт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714348" y="500042"/>
            <a:ext cx="7786742" cy="323165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2.Основной этап (ноябрь – декабрь 2018г.):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Формирование знаний у детей о видах спорта через разные виды деятельности. 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Познавательное развитие: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НОД и беседы «Из истории возникновения спорта»,   о видах спорта на темы: «Футбол», «Волейбол», «Баскетбол», «Теннис», «Плавание», «Гребля»; знакомство со спортивным оборудованием и инвентарем, необходимым для занятий некоторыми  видами спорта, спортивных игр и спортивных упражнений, создание папки «Спортивный инвентарь», «Олимпийские игры», просмотр презентации «Олимпийские чемпионы России», «Чемпионы спорта России из родного города».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Просмотр мультфильмов: «Как казаки в футбол играли», «Метеор», «Как утенок – музыкант стал футболистом», «Кто первый?».</a:t>
            </a:r>
            <a:endParaRPr lang="ru-RU" sz="1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DSC0857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00298" y="4000504"/>
            <a:ext cx="3072000" cy="2304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DSC0857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57884" y="4357694"/>
            <a:ext cx="2928000" cy="219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шаблон спорт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000100" y="642918"/>
            <a:ext cx="7000924" cy="313932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Речевое развитие: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Чтение стихотворений:  «Футбольные звезды» Ю. Ширяев, « До встречи футбол», «Гимнастика» Н.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Лубянко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«Зарядка» А.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Барто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«Мама – болельщица»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А.Барто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«Футболист»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О.Сердобольский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«Старый мяч» Е. Григорьева.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Чтение книг: «На веселом стадионе» Л.Гаврилова и В.Суслова,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Мишка-Топтышка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Б.Заходера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«Удивительный стадион». Пословицы и поговорки о здоровье и спорте;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«Вечер загадок» - отгадывание спортивных загадок .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Дидактические игры: «Опиши, мы отгадаем», «Сочини загадку», «Отгадай загадку».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загадки о спорте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9322" y="4000504"/>
            <a:ext cx="1781733" cy="25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стихи о спорте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28926" y="4071942"/>
            <a:ext cx="1781733" cy="25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шаблон спорт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000100" y="428604"/>
            <a:ext cx="7286676" cy="184665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Художественно-эстетическое развитие: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Рисование сюжетов из книг о спорте.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Дидактическая игра: «Нарисуй, мы отгадаем»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Лепка:  «Раз, два, три, спортивная фигура замри».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Аппликация: «Шапка для болельщика».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Раскраски на тему.</a:t>
            </a: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DSC0848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2571744"/>
            <a:ext cx="2400000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DSC0848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14546" y="3929066"/>
            <a:ext cx="2592000" cy="1944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DSC0863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57620" y="1857364"/>
            <a:ext cx="2544000" cy="190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DSC0864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86446" y="4429132"/>
            <a:ext cx="2544000" cy="190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DSC0869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643702" y="500042"/>
            <a:ext cx="2208000" cy="165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шаблон спорт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928662" y="500042"/>
            <a:ext cx="6858048" cy="181588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Физическое развитие: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проведение утренней гимнастики, дыхательной гимнастики,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самомассажа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Проведение гимнастики  - пробуждения после сна. Проведение подвижных игр на прогулке. Игры – соревнования : «Попади в цель», «Кто быстрее», «Самый ловкий». Эстафеты (с предметами и без). Спортивные игры с элементами футбола, волейбола, тенниса, хоккея. Подвижные игры: «Сбей кегли», «Спортивные фигуры», «Выбивало», «Подбрось, поймай».</a:t>
            </a:r>
            <a:endParaRPr lang="ru-RU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DSC0867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2428868"/>
            <a:ext cx="2352000" cy="1764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DSC0875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71604" y="4286256"/>
            <a:ext cx="2304000" cy="172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DSC0882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-5400000">
            <a:off x="2932678" y="2567992"/>
            <a:ext cx="2256000" cy="169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DSC0875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14942" y="2285992"/>
            <a:ext cx="2256000" cy="169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DSC0883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071934" y="5072074"/>
            <a:ext cx="2064000" cy="154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 descr="DSC08825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-5400000">
            <a:off x="6552016" y="4377942"/>
            <a:ext cx="2448000" cy="183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шаблон спорт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928662" y="500042"/>
            <a:ext cx="6858048" cy="138499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     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Настольные спортивные игры: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Шахматы, шашки, боулинг, бильярд, баскетбол, футбол.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      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Настольно-печатные игры: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«Виды спорта», «Собери и отгадай», «К какому виду спорта», «Угадай по спортивному инвентарю».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DSC086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2214554"/>
            <a:ext cx="2256000" cy="169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DSC0860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86116" y="2571744"/>
            <a:ext cx="2256000" cy="169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DSC0858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00760" y="2143116"/>
            <a:ext cx="2256000" cy="169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DSC0858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15074" y="4643446"/>
            <a:ext cx="2256000" cy="169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DSC0870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143240" y="4786322"/>
            <a:ext cx="2208000" cy="165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</TotalTime>
  <Words>557</Words>
  <PresentationFormat>Экран (4:3)</PresentationFormat>
  <Paragraphs>65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3456г</cp:lastModifiedBy>
  <cp:revision>26</cp:revision>
  <dcterms:created xsi:type="dcterms:W3CDTF">2019-01-29T15:05:27Z</dcterms:created>
  <dcterms:modified xsi:type="dcterms:W3CDTF">2020-05-12T13:24:11Z</dcterms:modified>
</cp:coreProperties>
</file>