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5" r:id="rId4"/>
    <p:sldId id="272" r:id="rId5"/>
    <p:sldId id="267" r:id="rId6"/>
    <p:sldId id="269" r:id="rId7"/>
    <p:sldId id="270" r:id="rId8"/>
    <p:sldId id="268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7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2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5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2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3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3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5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0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5CFE-81FA-4C2C-AA1C-1E48D38901A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CE56-8EEE-4BC4-A5D9-D9667B4F7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7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bmama.ru/stihi-medikam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hyperlink" Target="https://uti-puti.com.ua/view_articles_kids.php?id=41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231" y="3449344"/>
            <a:ext cx="8157411" cy="2867235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ЗОЛОТЫМ СЕРДЦАМ И ЗОЛОТЫМ РУКАМ ПОСВЯЩАЕТСЯ…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карточки.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воспитатель </a:t>
            </a:r>
            <a:r>
              <a:rPr lang="ru-RU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Верижникова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А.Ю</a:t>
            </a:r>
            <a:r>
              <a:rPr lang="ru-RU" sz="3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2020.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737" y="1122363"/>
            <a:ext cx="10006263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ВРАЧАМ  ЗА ГЕРОИЧЕСКИЙ ТРУД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43" y="2585403"/>
            <a:ext cx="2430378" cy="234754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60742"/>
              </p:ext>
            </p:extLst>
          </p:nvPr>
        </p:nvGraphicFramePr>
        <p:xfrm>
          <a:off x="6906126" y="180475"/>
          <a:ext cx="506529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296"/>
              </a:tblGrid>
              <a:tr h="163629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мире </a:t>
                      </a:r>
                      <a:r>
                        <a:rPr lang="ru-RU" sz="1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профессия такая- </a:t>
                      </a:r>
                    </a:p>
                    <a:p>
                      <a:pPr algn="ctr" fontAlgn="base"/>
                      <a:r>
                        <a:rPr lang="ru-RU" sz="1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сна, ни отдыха  весь</a:t>
                      </a:r>
                      <a:r>
                        <a:rPr lang="ru-RU" sz="18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r>
                        <a:rPr lang="ru-RU" sz="1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зная,</a:t>
                      </a:r>
                    </a:p>
                    <a:p>
                      <a:pPr algn="ctr" fontAlgn="base"/>
                      <a:r>
                        <a:rPr lang="ru-RU" sz="1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Спешат врачи </a:t>
                      </a:r>
                      <a:r>
                        <a:rPr lang="ru-RU" sz="180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больным, </a:t>
                      </a:r>
                      <a:endParaRPr lang="ru-RU" sz="1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ru-RU" sz="1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готовые  помочь, </a:t>
                      </a:r>
                    </a:p>
                    <a:p>
                      <a:pPr algn="ctr" fontAlgn="base"/>
                      <a:r>
                        <a:rPr lang="ru-RU" sz="1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обратив внимание  на время-день и ночь…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92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77527" y="577516"/>
            <a:ext cx="1610900" cy="1310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0947" y="577516"/>
            <a:ext cx="8289757" cy="285683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1884 году состоялась первая международная Конференция Международного комитета Красного Креста. На этой конференции была принята эмблема общества - красный крест на белом фоне. Цветовое оформление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логотипа организации представляет собой обратную расцветку национального флага Швейцарии из уважения к родине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327" y="3049337"/>
            <a:ext cx="11325062" cy="371241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Крест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</a:p>
          <a:p>
            <a:pPr algn="l"/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основан в 1867 году </a:t>
            </a:r>
          </a:p>
          <a:p>
            <a:pPr algn="l"/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Государем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Императором </a:t>
            </a:r>
            <a:endParaRPr lang="ru-RU" sz="29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Александром II</a:t>
            </a:r>
          </a:p>
          <a:p>
            <a:pPr fontAlgn="base"/>
            <a:endParaRPr lang="ru-RU" sz="32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9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Красный Крест</a:t>
            </a:r>
          </a:p>
          <a:p>
            <a:pPr fontAlgn="base"/>
            <a:r>
              <a:rPr lang="ru-RU" sz="6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</a:t>
            </a:r>
          </a:p>
          <a:p>
            <a:endParaRPr lang="ru-RU" sz="6400" dirty="0">
              <a:solidFill>
                <a:schemeClr val="accent5"/>
              </a:solidFill>
            </a:endParaRPr>
          </a:p>
        </p:txBody>
      </p:sp>
      <p:sp>
        <p:nvSpPr>
          <p:cNvPr id="5" name="Крест 4"/>
          <p:cNvSpPr/>
          <p:nvPr/>
        </p:nvSpPr>
        <p:spPr>
          <a:xfrm>
            <a:off x="6870032" y="661737"/>
            <a:ext cx="1167063" cy="108284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7" y="577516"/>
            <a:ext cx="239746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9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5168" y="252663"/>
            <a:ext cx="10908632" cy="209349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45160" y="1990023"/>
            <a:ext cx="4006524" cy="4797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и черные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халаты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Асадов(фрагмент</a:t>
            </a:r>
            <a:r>
              <a:rPr lang="ru-RU" sz="1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все профессии на свете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сложить горою на планете,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наверно, у её вершины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бы слово: "Медицина".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Ибо чуть не с каменного века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почётнее судьбы,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сражаться в пламени борьбы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спасенье жизни человека.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отдать, чтоб побороть недуг!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свята. Но святость этой мысли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предельно чистых рук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прямом и в переносном смысле.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Потому-то много лет назад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верности призванию и чести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светлый час с учениками вместе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Поклялся великий Гиппократ.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торжественно и свято,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Честными сердцами горячи,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же гордой клятвой Гиппократа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служенье людям, как солдаты,</a:t>
            </a:r>
            <a:b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Присягают новые врачи.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5074645"/>
              </p:ext>
            </p:extLst>
          </p:nvPr>
        </p:nvGraphicFramePr>
        <p:xfrm>
          <a:off x="168442" y="252663"/>
          <a:ext cx="1118535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005"/>
                <a:gridCol w="6423350"/>
              </a:tblGrid>
              <a:tr h="149512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Тоторчук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     /учащийся школы</a:t>
                      </a:r>
                      <a:b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 быть врачом </a:t>
                      </a:r>
                      <a:b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 надо многому.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Горчичник ставить и латынь учить,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 бояться делать операции,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всех людей, конечно же любить.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Ведь врач-не только лечит наши раны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 врач-целитель наших душ.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Спасёт он словом добрым без обмана.</a:t>
                      </a:r>
                      <a:b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Подскажет путь, когда на сердце груз.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07426"/>
              </p:ext>
            </p:extLst>
          </p:nvPr>
        </p:nvGraphicFramePr>
        <p:xfrm>
          <a:off x="4896854" y="2093495"/>
          <a:ext cx="645694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108"/>
                <a:gridCol w="3040836"/>
              </a:tblGrid>
              <a:tr h="4045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Чудесные таблетки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 Михалков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больного человека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Нужен врач, нужна аптека.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Входишь - чисто и светло.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Всюду мрамор и стекло.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стеклом стоят в порядке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Склянки, банки и горшки,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них пилюльки и облатки,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Капли, мази, порошки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 коклюша, от ангины,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веснушек на лице,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Рыбий жир, таблетки хины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конечно, витамины - Витамины: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"А", "В", "С"!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душистое втиранье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укусов комаров,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микстура от чиханья: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Проглотил - и будь здоров!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Клейкий пластырь от мозолей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настойки на траве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ломоты и от болей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животе и в голове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Есть микстура от мигрени!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нельзя сказать врачу: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Дайте средство мне от лени!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"могу, но не хочу"!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 бы это средство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Поскорей изобрели,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все лентяи с детства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Принимать его могли: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 ребята, чьи отметки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Обнаруживают лень,-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одной, по две таблетки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Три-четыре раза в день!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Появись лекарство это,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купил бы два пакета.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Нет, не два, а целых три!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Нужно, что ни говори!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73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1642" y="1122363"/>
            <a:ext cx="7756358" cy="6944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праздники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8341" y="1930569"/>
            <a:ext cx="8588543" cy="403709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Среди профессиональных праздников в России: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работников скорой помощи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день медицинской сестры-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мая  и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ежегодно отмечается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воскресенье июня.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Эти даты  повод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поздравить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знакомых-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 и медсестер,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 возможность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о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замечательной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- профессии врача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" y="1469565"/>
            <a:ext cx="2420352" cy="26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0" y="-52946"/>
            <a:ext cx="10154653" cy="6778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13932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 скорой помощи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9095" y="3649194"/>
            <a:ext cx="9488905" cy="193345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89758" y="1491916"/>
            <a:ext cx="237824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работников скорой помощи –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5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3632" y="252661"/>
            <a:ext cx="10166684" cy="243038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                                   Медицинская сестра</a:t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инфекций.                      </a:t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83188" y="252663"/>
            <a:ext cx="6172200" cy="59435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День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сестры-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вхожу один из первых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медицинский кабинет.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стальные нервы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вовсе нервов нет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только кто бы знал бы,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билеты на футбол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охотно променял бы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добавочный укол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 прививку! Первый класс!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 слыхали? Это нас!.. —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встал у стенки?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меня... дрожат коленки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ru-RU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50950" y="2049461"/>
            <a:ext cx="3932237" cy="4146801"/>
          </a:xfrm>
        </p:spPr>
        <p:txBody>
          <a:bodyPr>
            <a:normAutofit lnSpcReduction="10000"/>
          </a:bodyPr>
          <a:lstStyle/>
          <a:p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 С</a:t>
            </a: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Михалков </a:t>
            </a:r>
            <a:endParaRPr lang="ru-RU" sz="17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 прививку! Первый класс!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 слыхали? Это нас!.. —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прививки не боюсь: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надо — уколюсь!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подумаешь, укол!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Укололи и — пошел... 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только трус боится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укол идти к врачу.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я при виде шприца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Улыбаюсь и шучу. 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27" y="2049461"/>
            <a:ext cx="3125787" cy="37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8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«Кто знает, называет»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 слева… На картинке справа… Раскрась врача.</a:t>
            </a: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2153653"/>
            <a:ext cx="3263503" cy="43073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2153653"/>
            <a:ext cx="3501489" cy="4307304"/>
          </a:xfrm>
        </p:spPr>
      </p:pic>
    </p:spTree>
    <p:extLst>
      <p:ext uri="{BB962C8B-B14F-4D97-AF65-F5344CB8AC3E}">
        <p14:creationId xmlns:p14="http://schemas.microsoft.com/office/powerpoint/2010/main" val="374304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49400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картинки.                  Послушай стихотворение.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Покажи девочку?  Кого лечит девочка?    Кого лечит другая девочка?  Чем болеет кукла? Что будет делать доктор? Как называется лечебная , лесная ягода?   Этот напиток знает каждый, его должны пить, и дети, и взрослые. Как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лечебный напиток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Раскрась картинки.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95" y="1925282"/>
            <a:ext cx="3525253" cy="4632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9" y="1859130"/>
            <a:ext cx="3645567" cy="47645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31967" y="1859130"/>
            <a:ext cx="22218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Лечу куклу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Образцов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белом халате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 кровати.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не до сна: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больна.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у Лины,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горлышке хрип.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Может, ангина?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быть, грипп?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Чаем с малиной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Куклу пою.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Вылечу Лину,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Куклу мою.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9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9705" y="1825625"/>
            <a:ext cx="5470358" cy="4351338"/>
          </a:xfrm>
        </p:spPr>
        <p:txBody>
          <a:bodyPr>
            <a:normAutofit fontScale="97500"/>
          </a:bodyPr>
          <a:lstStyle/>
          <a:p>
            <a:r>
              <a:rPr lang="en-US" sz="21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https://allforchildren.ru/paint/prof_doctor.php</a:t>
            </a:r>
          </a:p>
          <a:p>
            <a:r>
              <a:rPr lang="en-US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https://sibmama.ru/stihi-medikam.htm</a:t>
            </a:r>
            <a:endParaRPr lang="ru-RU" sz="21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https://uti-puti.com.ua/view_articles_kids.php?id=4198</a:t>
            </a:r>
            <a:endParaRPr lang="ru-RU" sz="21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dochkiisinochki.ru/stixi-pro-professii-dlya-detey.html</a:t>
            </a:r>
            <a:endParaRPr lang="ru-RU" sz="21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https://nattik.ru/tvorshestvo/raskraski/raskraski-professii.html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47" y="1825625"/>
            <a:ext cx="4363453" cy="2933050"/>
          </a:xfrm>
        </p:spPr>
      </p:pic>
    </p:spTree>
    <p:extLst>
      <p:ext uri="{BB962C8B-B14F-4D97-AF65-F5344CB8AC3E}">
        <p14:creationId xmlns:p14="http://schemas.microsoft.com/office/powerpoint/2010/main" val="3916995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269</Words>
  <Application>Microsoft Office PowerPoint</Application>
  <PresentationFormat>Широкоэкранный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СПАСИБО ВРАЧАМ  ЗА ГЕРОИЧЕСКИЙ ТРУД</vt:lpstr>
      <vt:lpstr>В 1884 году состоялась первая международная Конференция Международного комитета Красного Креста. На этой конференции была принята эмблема общества - красный крест на белом фоне. Цветовое оформление логотипа организации представляет собой обратную расцветку национального флага Швейцарии из уважения к родине Движения</vt:lpstr>
      <vt:lpstr>. </vt:lpstr>
      <vt:lpstr>Профессиональные праздники</vt:lpstr>
      <vt:lpstr>103 вызов скорой помощи</vt:lpstr>
      <vt:lpstr>Прививка-                                                                    Медицинская сестра защита от инфекций.                        </vt:lpstr>
      <vt:lpstr>Рассмотри картинки. Игра: «Кто знает, называет»  На картинке слева… На картинке справа… Раскрась врача.</vt:lpstr>
      <vt:lpstr>Рассмотри картинки.                  Послушай стихотворение. ??? Покажи девочку?  Кого лечит девочка?    Кого лечит другая девочка?  Чем болеет кукла? Что будет делать доктор? Как называется лечебная , лесная ягода?   Этот напиток знает каждый, его должны пить, и дети, и взрослые. Как называется лечебный напиток?     Раскрась картинки.</vt:lpstr>
      <vt:lpstr>Информационные ресурсы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МЫ</cp:lastModifiedBy>
  <cp:revision>44</cp:revision>
  <dcterms:created xsi:type="dcterms:W3CDTF">2020-04-11T12:34:47Z</dcterms:created>
  <dcterms:modified xsi:type="dcterms:W3CDTF">2020-04-28T13:21:50Z</dcterms:modified>
</cp:coreProperties>
</file>