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4" r:id="rId12"/>
    <p:sldId id="273" r:id="rId13"/>
    <p:sldId id="271" r:id="rId14"/>
    <p:sldId id="272" r:id="rId15"/>
    <p:sldId id="275" r:id="rId16"/>
    <p:sldId id="261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77480"/>
            <a:ext cx="7632848" cy="1035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Метод снежного кома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748464" cy="1800200"/>
          </a:xfrm>
        </p:spPr>
        <p:txBody>
          <a:bodyPr>
            <a:normAutofit fontScale="92500" lnSpcReduction="10000"/>
          </a:bodyPr>
          <a:lstStyle/>
          <a:p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/>
          </a:p>
          <a:p>
            <a:pPr algn="ctr"/>
            <a:r>
              <a:rPr lang="ru-RU" sz="1800" b="1" dirty="0" smtClean="0"/>
              <a:t>Муниципальное автономное дошкольное </a:t>
            </a:r>
          </a:p>
          <a:p>
            <a:pPr algn="ctr"/>
            <a:r>
              <a:rPr lang="ru-RU" sz="1800" b="1" dirty="0" smtClean="0"/>
              <a:t>образовательное учреждение</a:t>
            </a:r>
          </a:p>
          <a:p>
            <a:pPr algn="ctr"/>
            <a:r>
              <a:rPr lang="ru-RU" sz="1800" b="1" dirty="0"/>
              <a:t>д</a:t>
            </a:r>
            <a:r>
              <a:rPr lang="ru-RU" sz="1800" b="1" dirty="0" smtClean="0"/>
              <a:t>етский сад №84 «Благодать» </a:t>
            </a:r>
          </a:p>
          <a:p>
            <a:endParaRPr lang="ru-RU" sz="1800" b="1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60" y="3212976"/>
            <a:ext cx="1944216" cy="16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443711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Подготовили: </a:t>
            </a:r>
            <a:r>
              <a:rPr lang="ru-RU" dirty="0" smtClean="0"/>
              <a:t>воспитатели</a:t>
            </a:r>
          </a:p>
          <a:p>
            <a:r>
              <a:rPr lang="ru-RU" dirty="0" smtClean="0"/>
              <a:t>Группы №4 «Ягодка»</a:t>
            </a:r>
          </a:p>
          <a:p>
            <a:r>
              <a:rPr lang="ru-RU" dirty="0" smtClean="0"/>
              <a:t>Л.С. Грищенко</a:t>
            </a:r>
          </a:p>
          <a:p>
            <a:r>
              <a:rPr lang="ru-RU" dirty="0" smtClean="0"/>
              <a:t>М.Н. </a:t>
            </a:r>
            <a:r>
              <a:rPr lang="ru-RU" dirty="0" err="1" smtClean="0"/>
              <a:t>Иркитова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592049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Новосибирск, 2020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endParaRPr lang="ru-RU" b="1" dirty="0"/>
          </a:p>
          <a:p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76470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С </a:t>
            </a:r>
            <a:r>
              <a:rPr lang="ru-RU" dirty="0"/>
              <a:t>ребенком старше 4 лет желательно записывать схемами или  зарисовывать получившиеся рассказы.</a:t>
            </a:r>
          </a:p>
          <a:p>
            <a:pPr algn="just"/>
            <a:r>
              <a:rPr lang="ru-RU" dirty="0" smtClean="0"/>
              <a:t>             Постепенно </a:t>
            </a:r>
            <a:r>
              <a:rPr lang="ru-RU" dirty="0"/>
              <a:t>усложняйте сюжеты, приучайте к соблюдению структуры повествования: любое произведение должно иметь начало, основную часть и окончание. Отличным помощником станет опора на </a:t>
            </a:r>
            <a:r>
              <a:rPr lang="ru-RU" dirty="0" smtClean="0"/>
              <a:t>            </a:t>
            </a:r>
            <a:r>
              <a:rPr lang="ru-RU" b="1" dirty="0" smtClean="0"/>
              <a:t>Системный </a:t>
            </a:r>
            <a:r>
              <a:rPr lang="ru-RU" b="1" dirty="0"/>
              <a:t>оператор </a:t>
            </a:r>
            <a:r>
              <a:rPr lang="ru-RU" dirty="0"/>
              <a:t>– путешествие по его экранам подскажет начало: как все начиналось (левый средний экран), развитие сюжета, вероятные ситуации подсистемы и определенного класса надсистем, возможного будущего развития.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95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endParaRPr lang="ru-RU" b="1" dirty="0"/>
          </a:p>
          <a:p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764704"/>
            <a:ext cx="7344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Для </a:t>
            </a:r>
            <a:r>
              <a:rPr lang="ru-RU" b="1" dirty="0"/>
              <a:t>составления рассказа придерживайтесь упрощенного Алгоритма:</a:t>
            </a:r>
            <a:endParaRPr lang="ru-RU" dirty="0"/>
          </a:p>
          <a:p>
            <a:r>
              <a:rPr lang="ru-RU" dirty="0" smtClean="0"/>
              <a:t>        Выбрать </a:t>
            </a:r>
            <a:r>
              <a:rPr lang="ru-RU" dirty="0"/>
              <a:t>исходную ситуацию и фантастическую идею, которая будет разворачиваться в данных условиях.</a:t>
            </a:r>
          </a:p>
          <a:p>
            <a:r>
              <a:rPr lang="ru-RU" dirty="0"/>
              <a:t>Например: мальчик находит волшебную лампу с Джином.</a:t>
            </a:r>
          </a:p>
          <a:p>
            <a:r>
              <a:rPr lang="ru-RU" dirty="0" smtClean="0"/>
              <a:t>          Поместить </a:t>
            </a:r>
            <a:r>
              <a:rPr lang="ru-RU" dirty="0"/>
              <a:t>эту идею в условия реальной жизни, представить, что она уже реализовалась.</a:t>
            </a:r>
          </a:p>
          <a:p>
            <a:r>
              <a:rPr lang="ru-RU" dirty="0" smtClean="0"/>
              <a:t>       Придумайте </a:t>
            </a:r>
            <a:r>
              <a:rPr lang="ru-RU" dirty="0"/>
              <a:t>имя главного героя (мальчика); где и как он нашел волшебную лампу; как узнал, что она волшебная; как состоялась первая встреча с Джином из лампы.</a:t>
            </a:r>
          </a:p>
          <a:p>
            <a:r>
              <a:rPr lang="ru-RU" dirty="0" smtClean="0"/>
              <a:t>       Производить </a:t>
            </a:r>
            <a:r>
              <a:rPr lang="ru-RU" dirty="0"/>
              <a:t>последующие действия в других реальных жизненных условиях, переходя последовательно (по цепочке) от одной области действительности к другой.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Сочинительство, игры и упражнения с использованием метода снежного кома формируют причинно-следственное мышление, навыки системного прогнозирования, способствует развитию творческого воображения и сильного мышления. И если перед вами стоит вопрос: «Как написать сказку с детьми?», попробуйте раскрутить небольшие «снежные комки», из 4-5-6 слоев.</a:t>
            </a:r>
          </a:p>
          <a:p>
            <a:pPr algn="just"/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82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endParaRPr lang="ru-RU" b="1" dirty="0"/>
          </a:p>
          <a:p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338892" cy="421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63688" y="76470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беседе с детьми придумали  нереальную ситуацию</a:t>
            </a:r>
          </a:p>
          <a:p>
            <a:r>
              <a:rPr lang="ru-RU" b="1" dirty="0"/>
              <a:t> </a:t>
            </a:r>
            <a:r>
              <a:rPr lang="ru-RU" b="1" dirty="0" smtClean="0"/>
              <a:t>- «Что было бы, вы нашли волшебную лампу?»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865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endParaRPr lang="ru-RU" b="1" dirty="0"/>
          </a:p>
          <a:p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35896" y="325769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в парах.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705733"/>
            <a:ext cx="4221326" cy="281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92" y="312737"/>
            <a:ext cx="4248577" cy="282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69" y="3705733"/>
            <a:ext cx="4221326" cy="281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20871"/>
            <a:ext cx="4143060" cy="27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88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endParaRPr lang="ru-RU" b="1" dirty="0"/>
          </a:p>
          <a:p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680" y="76470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Презентация своих выдуманных историй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4251" y="2398196"/>
            <a:ext cx="4293097" cy="285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6" y="2125344"/>
            <a:ext cx="5112854" cy="340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1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endParaRPr lang="ru-RU" b="1" dirty="0"/>
          </a:p>
          <a:p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50741" y="312737"/>
            <a:ext cx="4245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Чтение были Толстого «Котенок»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Придумывание начала и конца произведения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95" y="3981594"/>
            <a:ext cx="3706636" cy="246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0703" y="777013"/>
            <a:ext cx="3654050" cy="243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" y="3981595"/>
            <a:ext cx="3706636" cy="246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94" y="1560221"/>
            <a:ext cx="3396712" cy="226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61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05678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Рисунки по придуманному рассказу с опорой на схемы</a:t>
            </a:r>
            <a:endParaRPr lang="ru-RU" dirty="0"/>
          </a:p>
        </p:txBody>
      </p:sp>
      <p:pic>
        <p:nvPicPr>
          <p:cNvPr id="3" name="Picture 4" descr="C:\Users\User\Desktop\метод снежного кома\фото с детьми\DSC04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912" y="1916832"/>
            <a:ext cx="649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05678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>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7"/>
            <a:ext cx="9144000" cy="6849173"/>
          </a:xfrm>
          <a:prstGeom prst="rect">
            <a:avLst/>
          </a:prstGeom>
        </p:spPr>
      </p:pic>
      <p:pic>
        <p:nvPicPr>
          <p:cNvPr id="5" name="Рисунок 4" descr="hello_html_m647dfcf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5013176"/>
            <a:ext cx="2232247" cy="172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332657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 Метод </a:t>
            </a:r>
            <a:r>
              <a:rPr lang="ru-RU" b="1" dirty="0"/>
              <a:t>снежного кома</a:t>
            </a:r>
            <a:r>
              <a:rPr lang="ru-RU" dirty="0"/>
              <a:t> основан на применении системного оператора для синтеза фантастических ситуаций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Что дает </a:t>
            </a:r>
            <a:r>
              <a:rPr lang="ru-RU" b="1" dirty="0"/>
              <a:t>метод снежного кома</a:t>
            </a:r>
            <a:r>
              <a:rPr lang="ru-RU" dirty="0"/>
              <a:t>? Часто, придумав с </a:t>
            </a:r>
            <a:r>
              <a:rPr lang="ru-RU" b="1" dirty="0"/>
              <a:t>детьми</a:t>
            </a:r>
            <a:r>
              <a:rPr lang="ru-RU" dirty="0"/>
              <a:t>, какой – либо предмет, живой объект или ситуацию, мы успокаиваемся на этом и прекращаем говорить и обсуждать с </a:t>
            </a:r>
            <a:r>
              <a:rPr lang="ru-RU" b="1" dirty="0"/>
              <a:t>детьми то</a:t>
            </a:r>
            <a:r>
              <a:rPr lang="ru-RU" dirty="0"/>
              <a:t>, что получили. А дети часто хотят об этом новом поговорить, подумать, что будет с ними дальше и т. д.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 Необходимо </a:t>
            </a:r>
            <a:r>
              <a:rPr lang="ru-RU" dirty="0"/>
              <a:t>поместить в середину системного оператора тот объект (ситуацию, который вы придумали с </a:t>
            </a:r>
            <a:r>
              <a:rPr lang="ru-RU" b="1" dirty="0"/>
              <a:t>детьми</a:t>
            </a:r>
            <a:r>
              <a:rPr lang="ru-RU" dirty="0"/>
              <a:t>, и рассматривать его изменения по всем экранам оператора. Вы как бы гуляете с </a:t>
            </a:r>
            <a:r>
              <a:rPr lang="ru-RU" b="1" dirty="0"/>
              <a:t>детьми</a:t>
            </a:r>
            <a:r>
              <a:rPr lang="ru-RU" dirty="0"/>
              <a:t> по экранам системного оператора, размышляя, придумывая, догадываясь, что происходит, или происходило с полученным объектом в том, или ином экране. Это как на самом </a:t>
            </a:r>
            <a:r>
              <a:rPr lang="ru-RU" u="sng" dirty="0"/>
              <a:t>деле</a:t>
            </a:r>
            <a:r>
              <a:rPr lang="ru-RU" dirty="0"/>
              <a:t>: </a:t>
            </a:r>
            <a:r>
              <a:rPr lang="ru-RU" b="1" dirty="0"/>
              <a:t>снежный ком катится</a:t>
            </a:r>
            <a:r>
              <a:rPr lang="ru-RU" dirty="0"/>
              <a:t>, все более обрастая снегом, становясь все больше и больше.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7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7"/>
            <a:ext cx="9144000" cy="6849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260648"/>
            <a:ext cx="727280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 В </a:t>
            </a:r>
            <a:r>
              <a:rPr lang="ru-RU" dirty="0"/>
              <a:t>результате получается более насыщенный образ, со своим прошлым и планируемым будущим. Мы можем поговорить и придумать ему надсистему, и рассмотреть из каких частей он состоял раньше</a:t>
            </a:r>
            <a:r>
              <a:rPr lang="ru-RU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 	 Порядок </a:t>
            </a:r>
            <a:r>
              <a:rPr lang="ru-RU" dirty="0"/>
              <a:t>переходов с экрана на экран может быть любой. Но более последовательный рассказ, сказка получается, если мы от системы переходим в подсистему и далее в надсистему. Потом сравниваем систему и надсистему прошлого, ее подсистему. Теперь можно помечтать и о будущем. Здесь главное – рассуждения, умозаключения, высказанные </a:t>
            </a:r>
            <a:r>
              <a:rPr lang="ru-RU" b="1" dirty="0"/>
              <a:t>детьми</a:t>
            </a:r>
            <a:r>
              <a:rPr lang="ru-RU" dirty="0"/>
              <a:t>: отчего и почему так или не так, то или не то.</a:t>
            </a:r>
          </a:p>
          <a:p>
            <a:endParaRPr lang="ru-RU" dirty="0"/>
          </a:p>
        </p:txBody>
      </p:sp>
      <p:pic>
        <p:nvPicPr>
          <p:cNvPr id="2054" name="Picture 6" descr="Картинки по запросу дети фантазируют детская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57" y="4621286"/>
            <a:ext cx="3513086" cy="1974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7"/>
            <a:ext cx="9144000" cy="6849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1772816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b="1" i="1" dirty="0" smtClean="0"/>
              <a:t>Сказка </a:t>
            </a:r>
            <a:r>
              <a:rPr lang="ru-RU" b="1" i="1" dirty="0"/>
              <a:t>К. И. Чуковского </a:t>
            </a:r>
            <a:r>
              <a:rPr lang="ru-RU" b="1" i="1" dirty="0" smtClean="0"/>
              <a:t>« </a:t>
            </a:r>
            <a:r>
              <a:rPr lang="ru-RU" b="1" i="1" dirty="0" err="1" smtClean="0"/>
              <a:t>Федорино</a:t>
            </a:r>
            <a:r>
              <a:rPr lang="ru-RU" b="1" i="1" dirty="0" smtClean="0"/>
              <a:t> горе»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	Гуляющая </a:t>
            </a:r>
            <a:r>
              <a:rPr lang="ru-RU" dirty="0"/>
              <a:t>по полям посуда – это сказочная ситуация.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	Система </a:t>
            </a:r>
            <a:r>
              <a:rPr lang="ru-RU" dirty="0"/>
              <a:t>– посуда, подсистема – ее осколки, надсистема – поля. Что могло произойти раньше, почему посуда гуляет по полям?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Вот </a:t>
            </a:r>
            <a:r>
              <a:rPr lang="ru-RU" dirty="0"/>
              <a:t>теперь вы с </a:t>
            </a:r>
            <a:r>
              <a:rPr lang="ru-RU" b="1" dirty="0"/>
              <a:t>детьми</a:t>
            </a:r>
            <a:r>
              <a:rPr lang="ru-RU" dirty="0"/>
              <a:t> уходите в прошлое и рассуждаете, кто или что довело посуду до похода по полям.</a:t>
            </a:r>
          </a:p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just">
              <a:lnSpc>
                <a:spcPct val="150000"/>
              </a:lnSpc>
            </a:pPr>
            <a:endParaRPr lang="ru-RU" dirty="0"/>
          </a:p>
          <a:p>
            <a:endParaRPr lang="ru-RU" dirty="0"/>
          </a:p>
        </p:txBody>
      </p:sp>
      <p:pic>
        <p:nvPicPr>
          <p:cNvPr id="3074" name="Picture 2" descr="Картинки по запросу федорино горе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5536" y="332656"/>
            <a:ext cx="2051720" cy="2349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548680"/>
            <a:ext cx="63367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b="1" i="1" dirty="0" smtClean="0"/>
              <a:t>Сказка </a:t>
            </a:r>
            <a:r>
              <a:rPr lang="ru-RU" b="1" i="1" dirty="0"/>
              <a:t>К. И. Чуковского </a:t>
            </a:r>
            <a:r>
              <a:rPr lang="ru-RU" b="1" i="1" dirty="0" smtClean="0"/>
              <a:t>« </a:t>
            </a:r>
            <a:r>
              <a:rPr lang="ru-RU" b="1" i="1" dirty="0" err="1" smtClean="0"/>
              <a:t>Федорино</a:t>
            </a:r>
            <a:r>
              <a:rPr lang="ru-RU" b="1" i="1" dirty="0" smtClean="0"/>
              <a:t> горе»</a:t>
            </a:r>
          </a:p>
          <a:p>
            <a:pPr algn="just"/>
            <a:r>
              <a:rPr lang="ru-RU" dirty="0" smtClean="0"/>
              <a:t>	Не </a:t>
            </a:r>
            <a:r>
              <a:rPr lang="ru-RU" dirty="0"/>
              <a:t>обязательно задействовать все экраны, </a:t>
            </a:r>
            <a:r>
              <a:rPr lang="ru-RU" dirty="0" smtClean="0"/>
              <a:t>переходите </a:t>
            </a:r>
            <a:r>
              <a:rPr lang="ru-RU" dirty="0"/>
              <a:t>в </a:t>
            </a:r>
            <a:r>
              <a:rPr lang="ru-RU" dirty="0" smtClean="0"/>
              <a:t>те</a:t>
            </a:r>
            <a:r>
              <a:rPr lang="ru-RU" dirty="0"/>
              <a:t>, которые вам нужны для уточнения подробностей.</a:t>
            </a:r>
          </a:p>
          <a:p>
            <a:pPr algn="just"/>
            <a:r>
              <a:rPr lang="ru-RU" dirty="0" smtClean="0"/>
              <a:t>	Когда </a:t>
            </a:r>
            <a:r>
              <a:rPr lang="ru-RU" dirty="0"/>
              <a:t>все дети выскажут множество своих вариантов, можно почитать им авторский текст и сравнить его с рассуждениями детей.</a:t>
            </a:r>
          </a:p>
          <a:p>
            <a:pPr algn="just"/>
            <a:r>
              <a:rPr lang="ru-RU" dirty="0" smtClean="0"/>
              <a:t>	Дальше </a:t>
            </a:r>
            <a:r>
              <a:rPr lang="ru-RU" dirty="0"/>
              <a:t>можно почитать о будущем, а можно самим подумать, что же будет с посудой, с </a:t>
            </a:r>
            <a:r>
              <a:rPr lang="ru-RU" dirty="0" err="1"/>
              <a:t>Федорой</a:t>
            </a:r>
            <a:r>
              <a:rPr lang="ru-RU" dirty="0"/>
              <a:t> в будущем. А потом опять сравнить с авторским текстом. Непременно в конце необходимо прочитать весь текст полностью. При такой </a:t>
            </a:r>
            <a:r>
              <a:rPr lang="ru-RU" b="1" dirty="0"/>
              <a:t>работе с произведением</a:t>
            </a:r>
            <a:r>
              <a:rPr lang="ru-RU" dirty="0"/>
              <a:t>, дети его хорошо запоминают. </a:t>
            </a:r>
            <a:r>
              <a:rPr lang="ru-RU" dirty="0" smtClean="0"/>
              <a:t>	В </a:t>
            </a:r>
            <a:r>
              <a:rPr lang="ru-RU" dirty="0"/>
              <a:t>обсуждении у </a:t>
            </a:r>
            <a:r>
              <a:rPr lang="ru-RU" dirty="0" smtClean="0"/>
              <a:t>них: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активизируется </a:t>
            </a:r>
            <a:r>
              <a:rPr lang="ru-RU" dirty="0"/>
              <a:t>речь</a:t>
            </a:r>
            <a:r>
              <a:rPr lang="ru-RU" dirty="0" smtClean="0"/>
              <a:t>,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формируются навыки суждения, умозаключения</a:t>
            </a:r>
            <a:r>
              <a:rPr lang="ru-RU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развиваются </a:t>
            </a:r>
            <a:r>
              <a:rPr lang="ru-RU" dirty="0"/>
              <a:t>воображение и речь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  </a:t>
            </a:r>
            <a:r>
              <a:rPr lang="ru-RU" dirty="0"/>
              <a:t>Если предложить детям и дальше зарисовывать придуманные варианты сказки, то может получиться собственная книга по мотивам произведения К. И. Чуковского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4" y="867891"/>
            <a:ext cx="2203769" cy="2925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80648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/>
              <a:t>Таким приемом хорошо рассматривать незнакомые детям произведения. В этом случае детям интересно – угадают они авторский вариант или нет. Если же вы рассматриваете знакомые произведения, то можно с </a:t>
            </a:r>
            <a:r>
              <a:rPr lang="ru-RU" b="1" dirty="0"/>
              <a:t>детьми договориться о том</a:t>
            </a:r>
            <a:r>
              <a:rPr lang="ru-RU" dirty="0"/>
              <a:t>, что мы придумываем новую сказку. Дети с удовольствием идут на это.</a:t>
            </a:r>
          </a:p>
          <a:p>
            <a:pPr algn="just"/>
            <a:r>
              <a:rPr lang="ru-RU" dirty="0" smtClean="0"/>
              <a:t>	 Изменяя </a:t>
            </a:r>
            <a:r>
              <a:rPr lang="ru-RU" dirty="0"/>
              <a:t>надсистему, или что-то в подсистеме, вы получите массу новых вариантов по одному только знакомому произведению. Это не обязательно может быть рассказ. Это может быть мультфильм, хорошо знакомый всем детям. Так интересно предполагать, что произойдет с героями мультсериала дальше. Вспомнить, что было с героями раньше.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Очень </a:t>
            </a:r>
            <a:r>
              <a:rPr lang="ru-RU" dirty="0"/>
              <a:t>интересен, </a:t>
            </a:r>
            <a:r>
              <a:rPr lang="ru-RU" dirty="0" smtClean="0"/>
              <a:t>В ЭТОМ ПЛАНЕ, </a:t>
            </a:r>
            <a:r>
              <a:rPr lang="ru-RU" dirty="0" err="1" smtClean="0"/>
              <a:t>мултьтсериал</a:t>
            </a:r>
            <a:r>
              <a:rPr lang="ru-RU" dirty="0"/>
              <a:t> </a:t>
            </a:r>
            <a:r>
              <a:rPr lang="ru-RU" i="1" dirty="0"/>
              <a:t>«Приключения </a:t>
            </a:r>
            <a:r>
              <a:rPr lang="ru-RU" i="1" dirty="0" err="1"/>
              <a:t>Смешариков</a:t>
            </a:r>
            <a:r>
              <a:rPr lang="ru-RU" i="1" dirty="0"/>
              <a:t>»</a:t>
            </a:r>
            <a:r>
              <a:rPr lang="ru-RU" dirty="0"/>
              <a:t>. С героями могут происходить различные приключения и происшествия, которых нет в мультфильме, но их можно придумать, используя этих </a:t>
            </a:r>
            <a:r>
              <a:rPr lang="ru-RU" u="sng" dirty="0"/>
              <a:t>персонажей</a:t>
            </a:r>
            <a:r>
              <a:rPr lang="ru-RU" dirty="0"/>
              <a:t>: Ежика, </a:t>
            </a:r>
            <a:r>
              <a:rPr lang="ru-RU" dirty="0" err="1"/>
              <a:t>Копатыча</a:t>
            </a:r>
            <a:r>
              <a:rPr lang="ru-RU" dirty="0"/>
              <a:t>, Нюшу и других.</a:t>
            </a:r>
          </a:p>
          <a:p>
            <a:pPr algn="just">
              <a:lnSpc>
                <a:spcPct val="150000"/>
              </a:lnSpc>
            </a:pPr>
            <a:endParaRPr lang="ru-RU" dirty="0"/>
          </a:p>
          <a:p>
            <a:endParaRPr lang="ru-RU" dirty="0"/>
          </a:p>
        </p:txBody>
      </p:sp>
      <p:pic>
        <p:nvPicPr>
          <p:cNvPr id="5124" name="Picture 4" descr="Картинки по запросу СМЕШАРИК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11495"/>
            <a:ext cx="1524704" cy="15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СМЕШАРИК КАРТ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78" y="5307284"/>
            <a:ext cx="1698093" cy="13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СМЕШАРИК КАРТИ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12" y="5303246"/>
            <a:ext cx="2042776" cy="13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6625" y="188641"/>
            <a:ext cx="6757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b="1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сказке Р. Киплинга «</a:t>
            </a:r>
            <a:r>
              <a:rPr lang="ru-RU" b="1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Маугли</a:t>
            </a:r>
            <a:r>
              <a:rPr lang="ru-RU" b="1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изменения произошли в экране – прошлое надсистемы. Реальный маленький ребенок был перенесен в совершенно чуждую для него среду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обитания.</a:t>
            </a:r>
            <a:endParaRPr lang="ru-RU" dirty="0"/>
          </a:p>
        </p:txBody>
      </p:sp>
      <p:pic>
        <p:nvPicPr>
          <p:cNvPr id="6146" name="Picture 2" descr="Картинки по запросу маугли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1"/>
            <a:ext cx="1895475" cy="240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2598467"/>
            <a:ext cx="65046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Неугомонный </a:t>
            </a:r>
            <a:r>
              <a:rPr lang="ru-RU" dirty="0"/>
              <a:t>характер </a:t>
            </a:r>
            <a:r>
              <a:rPr lang="ru-RU" b="1" i="1" dirty="0"/>
              <a:t>Колобка</a:t>
            </a:r>
            <a:r>
              <a:rPr lang="ru-RU" dirty="0"/>
              <a:t> </a:t>
            </a:r>
            <a:r>
              <a:rPr lang="ru-RU" i="1" dirty="0"/>
              <a:t>(маленькое изменение в подсистеме – умение двигаться)</a:t>
            </a:r>
            <a:r>
              <a:rPr lang="ru-RU" dirty="0"/>
              <a:t> привело его к необычайным приключениям. В ведь весь остальной лес был реальный, совсем не сказочный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 	</a:t>
            </a:r>
            <a:r>
              <a:rPr lang="ru-RU" dirty="0" smtClean="0"/>
              <a:t>В </a:t>
            </a:r>
            <a:r>
              <a:rPr lang="ru-RU" dirty="0"/>
              <a:t>рассказе </a:t>
            </a:r>
            <a:r>
              <a:rPr lang="ru-RU" dirty="0" err="1"/>
              <a:t>В.Катаева</a:t>
            </a:r>
            <a:r>
              <a:rPr lang="ru-RU" dirty="0"/>
              <a:t> «Цветик-</a:t>
            </a:r>
            <a:r>
              <a:rPr lang="ru-RU" dirty="0" err="1"/>
              <a:t>семицветик</a:t>
            </a:r>
            <a:r>
              <a:rPr lang="ru-RU" dirty="0"/>
              <a:t>», действие раскручивается вокруг волшебного цветка, исполняющего желания, полученного в подарок девочкой Женей</a:t>
            </a:r>
            <a:r>
              <a:rPr lang="ru-RU" dirty="0" smtClean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Метод </a:t>
            </a:r>
            <a:r>
              <a:rPr lang="ru-RU" b="1" dirty="0"/>
              <a:t>снежного кома</a:t>
            </a:r>
            <a:r>
              <a:rPr lang="ru-RU" dirty="0"/>
              <a:t> можно использовать во многих играх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Картинки по запросу колоб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78" y="1919395"/>
            <a:ext cx="2169183" cy="18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Картинки по запросу цветик -семицветик картинка из сказ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Картинки по запросу цветик -семицветик картинка из сказ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53" y="4221088"/>
            <a:ext cx="2332032" cy="174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6625" y="1556792"/>
            <a:ext cx="4453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Т</a:t>
            </a:r>
            <a:r>
              <a:rPr lang="ru-RU" b="1" u="sng" dirty="0" smtClean="0"/>
              <a:t>ехнология</a:t>
            </a:r>
            <a:r>
              <a:rPr lang="ru-RU" b="1" u="sng" dirty="0"/>
              <a:t> </a:t>
            </a:r>
            <a:r>
              <a:rPr lang="ru-RU" b="1" u="sng" dirty="0" smtClean="0"/>
              <a:t>работы</a:t>
            </a:r>
            <a:r>
              <a:rPr lang="ru-RU" b="1" u="sng" dirty="0"/>
              <a:t> </a:t>
            </a:r>
            <a:r>
              <a:rPr lang="ru-RU" dirty="0" smtClean="0"/>
              <a:t>(</a:t>
            </a:r>
            <a:r>
              <a:rPr lang="ru-RU" dirty="0"/>
              <a:t>А. М. </a:t>
            </a:r>
            <a:r>
              <a:rPr lang="ru-RU" dirty="0" err="1" smtClean="0"/>
              <a:t>Страунинг</a:t>
            </a:r>
            <a:r>
              <a:rPr lang="ru-RU" dirty="0" smtClean="0"/>
              <a:t>):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 Выбрать </a:t>
            </a:r>
            <a:r>
              <a:rPr lang="ru-RU" dirty="0"/>
              <a:t>объект изменения</a:t>
            </a:r>
          </a:p>
          <a:p>
            <a:r>
              <a:rPr lang="ru-RU" dirty="0" smtClean="0"/>
              <a:t>- Предложить </a:t>
            </a:r>
            <a:r>
              <a:rPr lang="ru-RU" dirty="0"/>
              <a:t>фантастическую идею изменения выбранной системы, изменяя что-либо в экранах системного оператора</a:t>
            </a:r>
          </a:p>
          <a:p>
            <a:r>
              <a:rPr lang="ru-RU" dirty="0"/>
              <a:t> </a:t>
            </a:r>
            <a:r>
              <a:rPr lang="ru-RU" dirty="0" smtClean="0"/>
              <a:t>- Выявить</a:t>
            </a:r>
            <a:r>
              <a:rPr lang="ru-RU" dirty="0"/>
              <a:t>, как в связи с изменением исходной системы изменятся окружающие ее системы и надсистемы, в которые она входит.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3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 Хорошей </a:t>
            </a:r>
            <a:r>
              <a:rPr lang="ru-RU" dirty="0"/>
              <a:t>иллюстрацией упрощенного Метода снежного кома для малышей является </a:t>
            </a:r>
            <a:r>
              <a:rPr lang="ru-RU" b="1" dirty="0"/>
              <a:t>мультфильм «Варежка</a:t>
            </a:r>
            <a:r>
              <a:rPr lang="ru-RU" b="1" dirty="0" smtClean="0"/>
              <a:t>»</a:t>
            </a:r>
          </a:p>
          <a:p>
            <a:pPr algn="just"/>
            <a:r>
              <a:rPr lang="ru-RU" b="1" dirty="0"/>
              <a:t>	</a:t>
            </a:r>
            <a:r>
              <a:rPr lang="ru-RU" dirty="0" smtClean="0"/>
              <a:t> </a:t>
            </a:r>
            <a:r>
              <a:rPr lang="ru-RU" dirty="0"/>
              <a:t>Обычная детская варежка периодически превращается в щенка, который вписывается в реальную жизнь девочки: его можно гладить, с ним можно гулять и играть, он даже принимает участие в собачьих соревнованиях.</a:t>
            </a:r>
          </a:p>
          <a:p>
            <a:pPr algn="just"/>
            <a:endParaRPr lang="ru-RU" b="1" dirty="0" smtClean="0"/>
          </a:p>
          <a:p>
            <a:r>
              <a:rPr lang="ru-RU" dirty="0" smtClean="0"/>
              <a:t>	</a:t>
            </a:r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"/>
            <a:ext cx="9144000" cy="684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3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b="1" dirty="0"/>
              <a:t>Обучение детей сочинению сказок и рассказов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Сначала привнесите нереальную ситуацию в вашу реальную жизнь. За основу можно взять прочитанное произведение или мультфильм. </a:t>
            </a:r>
          </a:p>
          <a:p>
            <a:r>
              <a:rPr lang="ru-RU" dirty="0"/>
              <a:t>           Предложите представить, что будет, если у вас дома поселится домовенок Кузька? </a:t>
            </a:r>
          </a:p>
          <a:p>
            <a:r>
              <a:rPr lang="ru-RU" dirty="0"/>
              <a:t>Какие изменения произойдут в вашей жизни?</a:t>
            </a:r>
          </a:p>
          <a:p>
            <a:r>
              <a:rPr lang="ru-RU" dirty="0"/>
              <a:t> По каким признакам вы можете узнать, что у вас поселился домовенок? Он будет поддерживать порядок, убирая по ночам забытые игрушки, помогать по хозяйству маме, оставлять маленькие следы и т.п.</a:t>
            </a:r>
          </a:p>
          <a:p>
            <a:r>
              <a:rPr lang="ru-RU" dirty="0"/>
              <a:t>А если у вас появится ковер-самолет? </a:t>
            </a:r>
            <a:r>
              <a:rPr lang="ru-RU" dirty="0" smtClean="0"/>
              <a:t>Откуда </a:t>
            </a:r>
            <a:r>
              <a:rPr lang="ru-RU" dirty="0"/>
              <a:t>он может появиться? Как вы его </a:t>
            </a:r>
            <a:r>
              <a:rPr lang="ru-RU" dirty="0" smtClean="0"/>
              <a:t>сможете </a:t>
            </a:r>
            <a:r>
              <a:rPr lang="ru-RU" dirty="0"/>
              <a:t>использовать? Какие события могут произойти в вашей жизни при наличии ковра-самолета?</a:t>
            </a:r>
          </a:p>
          <a:p>
            <a:endParaRPr lang="ru-RU" b="1" dirty="0"/>
          </a:p>
          <a:p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варежка произведение картин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ello_html_m5aadb7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4107929" cy="1950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1496</TotalTime>
  <Words>1297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Метод снежного кома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Рисунки по придуманному рассказу с опорой на схемы</vt:lpstr>
      <vt:lpstr>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50</cp:revision>
  <dcterms:created xsi:type="dcterms:W3CDTF">2020-01-15T00:25:43Z</dcterms:created>
  <dcterms:modified xsi:type="dcterms:W3CDTF">2020-04-10T02:22:46Z</dcterms:modified>
</cp:coreProperties>
</file>