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5D101-61B5-426B-8C2A-5A2346BD38B6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639FE-4DD3-4D63-B5E2-EFE4EBA35D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7EE0F5B-58D3-47F6-9752-B9C65591C32C}" type="datetimeFigureOut">
              <a:rPr lang="ru-RU" smtClean="0"/>
              <a:pPr/>
              <a:t>02.06.2019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5DA60B-9B02-4D78-B273-A354B18EA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игра как средство общения дошкольников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Милованова</a:t>
            </a:r>
            <a:r>
              <a:rPr lang="ru-RU" dirty="0" smtClean="0"/>
              <a:t> Г.В.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pic>
        <p:nvPicPr>
          <p:cNvPr id="7" name="Содержимое 6" descr="IMG_2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3686172" cy="4500594"/>
          </a:xfrm>
        </p:spPr>
      </p:pic>
      <p:pic>
        <p:nvPicPr>
          <p:cNvPr id="8" name="Содержимое 7" descr="IMG_27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43050"/>
            <a:ext cx="3521075" cy="4500594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Дидактические игры</a:t>
            </a:r>
            <a:endParaRPr lang="ru-RU" dirty="0"/>
          </a:p>
        </p:txBody>
      </p:sp>
      <p:pic>
        <p:nvPicPr>
          <p:cNvPr id="6" name="Содержимое 5" descr="IMG_27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3698879" cy="4500594"/>
          </a:xfrm>
        </p:spPr>
      </p:pic>
      <p:pic>
        <p:nvPicPr>
          <p:cNvPr id="8" name="Содержимое 7" descr="IMG_27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3050"/>
            <a:ext cx="3521075" cy="450059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Дидактические игры</a:t>
            </a:r>
            <a:endParaRPr lang="ru-RU" dirty="0"/>
          </a:p>
        </p:txBody>
      </p:sp>
      <p:pic>
        <p:nvPicPr>
          <p:cNvPr id="5" name="Содержимое 4" descr="IMG_2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00200"/>
            <a:ext cx="3857651" cy="5043510"/>
          </a:xfrm>
        </p:spPr>
      </p:pic>
      <p:pic>
        <p:nvPicPr>
          <p:cNvPr id="6" name="Содержимое 5" descr="IMG_27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600200"/>
            <a:ext cx="3786214" cy="504351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Заключительный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Приобрели игрушки, книги, методическую литературу,  необходимые для данного возраста детей, пополнили игровые уголки новыми игрушками.</a:t>
            </a:r>
          </a:p>
          <a:p>
            <a:r>
              <a:rPr lang="ru-RU" dirty="0" smtClean="0"/>
              <a:t>Проведена беседа с родителями об играх в домашних условиях.</a:t>
            </a:r>
          </a:p>
          <a:p>
            <a:r>
              <a:rPr lang="ru-RU" dirty="0" smtClean="0"/>
              <a:t>Создана картотека подвижных игр.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Васильева О.К. Образная игрушка в играх дошкольников. − М.: Издательство: Детство-пресс, 2003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Игра дошкольника / Под ред. С. Л. </a:t>
            </a:r>
            <a:r>
              <a:rPr lang="ru-RU" dirty="0" err="1" smtClean="0"/>
              <a:t>Новоселовой</a:t>
            </a:r>
            <a:r>
              <a:rPr lang="ru-RU" dirty="0" smtClean="0"/>
              <a:t>. - М.: Академия, 1989.</a:t>
            </a:r>
          </a:p>
          <a:p>
            <a:r>
              <a:rPr lang="ru-RU" dirty="0" smtClean="0"/>
              <a:t>Игра в дошкольном возрасте: пособие для воспитателей детских садов./ Под ред. </a:t>
            </a:r>
            <a:r>
              <a:rPr lang="ru-RU" dirty="0" err="1" smtClean="0"/>
              <a:t>Дороновой</a:t>
            </a:r>
            <a:r>
              <a:rPr lang="ru-RU" dirty="0" smtClean="0"/>
              <a:t> Т.Н., </a:t>
            </a:r>
            <a:r>
              <a:rPr lang="ru-RU" dirty="0" err="1" smtClean="0"/>
              <a:t>Карабановой</a:t>
            </a:r>
            <a:r>
              <a:rPr lang="ru-RU" dirty="0" smtClean="0"/>
              <a:t> О.А., Соловьевой Е.В. − М.: Издательский дом "Воспитание дошкольника", 2002.</a:t>
            </a:r>
          </a:p>
          <a:p>
            <a:r>
              <a:rPr lang="ru-RU" dirty="0" smtClean="0"/>
              <a:t>Карабанова О.С. Игра в коррекции психического развития ребенка. – М.: Педагогика, 1997.</a:t>
            </a:r>
          </a:p>
          <a:p>
            <a:r>
              <a:rPr lang="ru-RU" dirty="0" smtClean="0"/>
              <a:t>Короткова Н.А., </a:t>
            </a:r>
            <a:r>
              <a:rPr lang="ru-RU" dirty="0" err="1" smtClean="0"/>
              <a:t>Михайленко</a:t>
            </a:r>
            <a:r>
              <a:rPr lang="ru-RU" dirty="0" smtClean="0"/>
              <a:t> Н.Я. Как играть с ребенком. - М., 19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966084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Игра всегда считалась универсальным методом обучения, воспитания, отдыха. Она имеет важное значение в жизни ребенка. В процессе игры ребенок совершенствуется, приобретая в игре все необходимые для жизни навыки.</a:t>
            </a:r>
          </a:p>
          <a:p>
            <a:r>
              <a:rPr lang="ru-RU" dirty="0" smtClean="0"/>
              <a:t>Ребенку, который не доиграл в детстве, будет труднее налаживать контакты с другими людьми, чем детям, имеющим богатый жизненный опыт совместной игры со сверстниками. В процессе игровой деятельности ярко проявляются индивидуальные особенности детей. Игра  дает нам  самое главное - это самосовершенствование, стремление стать лучше.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Способствовать общению детей через разнообразные виды игр.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Способствовать обогащению игрового опыта, формированию у детей младшего возраста обобщённого понятия «игрушки», их назначение, существенные признаки (цвет, форма, величина);</a:t>
            </a:r>
          </a:p>
          <a:p>
            <a:r>
              <a:rPr lang="ru-RU" dirty="0" smtClean="0"/>
              <a:t>-Ввести в словарь и активизировать слова, необходимые для общения ребенка со взрослыми и сверстниками в новом предметном окружении;</a:t>
            </a:r>
          </a:p>
          <a:p>
            <a:r>
              <a:rPr lang="ru-RU" dirty="0" smtClean="0"/>
              <a:t>-Развивать умение выбирать роль, выполнять в игре несколько взаимосвязанных действий, развивать познавательную активность в игре с игрушкам;</a:t>
            </a:r>
          </a:p>
          <a:p>
            <a:r>
              <a:rPr lang="ru-RU" dirty="0" smtClean="0"/>
              <a:t>-Воспитывать интерес к игре, навыки бережного отношения к игрушкам, навыки позитивного общения со сверстниками и взрослыми.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Этапы: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1.Организационно-подготовительный (</a:t>
            </a:r>
            <a:r>
              <a:rPr lang="ru-RU" dirty="0" err="1" smtClean="0"/>
              <a:t>сентябрь,октябрь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2.Практический (ноябрь-апрель)</a:t>
            </a:r>
          </a:p>
          <a:p>
            <a:r>
              <a:rPr lang="ru-RU" dirty="0" smtClean="0"/>
              <a:t>Заключительный (май)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Организационно-подготовительный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Изучение литературы по теме;</a:t>
            </a:r>
          </a:p>
          <a:p>
            <a:r>
              <a:rPr lang="ru-RU" sz="2800" dirty="0" smtClean="0"/>
              <a:t>Диагностика (наблюдение за игровой деятельностью детей) с целью выявления уровня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игровых навыков;</a:t>
            </a:r>
          </a:p>
          <a:p>
            <a:r>
              <a:rPr lang="ru-RU" sz="2800" dirty="0" smtClean="0"/>
              <a:t>Анкетирование родителей, моделирование ситуации, выявление проблемы.</a:t>
            </a:r>
          </a:p>
          <a:p>
            <a:r>
              <a:rPr lang="ru-RU" sz="2800" dirty="0" smtClean="0"/>
              <a:t>Постановка проблемы – «Как научить играть малышей?»</a:t>
            </a:r>
          </a:p>
          <a:p>
            <a:r>
              <a:rPr lang="ru-RU" sz="2800" dirty="0" smtClean="0"/>
              <a:t>Расширение предметно-пространственной среды.</a:t>
            </a:r>
          </a:p>
          <a:p>
            <a:endParaRPr lang="ru-RU" sz="2800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Практический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с детьми:</a:t>
            </a:r>
          </a:p>
          <a:p>
            <a:r>
              <a:rPr lang="ru-RU" dirty="0" smtClean="0"/>
              <a:t>-подготовка и проведение сюжетно-ролевых, дидактических, подвижных, пальчиковых, речевых игр.</a:t>
            </a:r>
          </a:p>
          <a:p>
            <a:r>
              <a:rPr lang="ru-RU" dirty="0" smtClean="0"/>
              <a:t>-активизировать инициативу детей в игровых действиях.</a:t>
            </a:r>
          </a:p>
          <a:p>
            <a:r>
              <a:rPr lang="ru-RU" dirty="0" smtClean="0"/>
              <a:t>- привлекать в сюжетно-игровую ситуацию;</a:t>
            </a:r>
          </a:p>
          <a:p>
            <a:r>
              <a:rPr lang="ru-RU" dirty="0" smtClean="0"/>
              <a:t>- вводить в игровую ситуацию.</a:t>
            </a:r>
          </a:p>
          <a:p>
            <a:r>
              <a:rPr lang="ru-RU" dirty="0" smtClean="0"/>
              <a:t>-игровая форма обучения;</a:t>
            </a:r>
          </a:p>
          <a:p>
            <a:r>
              <a:rPr lang="ru-RU" dirty="0" smtClean="0"/>
              <a:t>-индивидуальная работа;</a:t>
            </a:r>
          </a:p>
          <a:p>
            <a:r>
              <a:rPr lang="ru-RU" dirty="0" smtClean="0"/>
              <a:t>-групповая;</a:t>
            </a:r>
          </a:p>
          <a:p>
            <a:r>
              <a:rPr lang="ru-RU" dirty="0" smtClean="0"/>
              <a:t>-подгрупповая.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Подвижные игры:</a:t>
            </a:r>
            <a:endParaRPr lang="ru-RU" dirty="0"/>
          </a:p>
        </p:txBody>
      </p:sp>
      <p:pic>
        <p:nvPicPr>
          <p:cNvPr id="4" name="Содержимое 3" descr="IMG_27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3772129" cy="4643470"/>
          </a:xfrm>
        </p:spPr>
      </p:pic>
      <p:pic>
        <p:nvPicPr>
          <p:cNvPr id="8" name="Содержимое 7" descr="IMG_27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428736"/>
            <a:ext cx="4071966" cy="46434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Пальчиковые игры</a:t>
            </a:r>
            <a:endParaRPr lang="ru-RU" dirty="0"/>
          </a:p>
        </p:txBody>
      </p:sp>
      <p:pic>
        <p:nvPicPr>
          <p:cNvPr id="5" name="Содержимое 4" descr="IMG_27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3978275" cy="4786346"/>
          </a:xfrm>
        </p:spPr>
      </p:pic>
      <p:pic>
        <p:nvPicPr>
          <p:cNvPr id="13" name="Содержимое 12" descr="IMG_27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500174"/>
            <a:ext cx="3770317" cy="478634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392</Words>
  <Application>Microsoft Office PowerPoint</Application>
  <PresentationFormat>Экран (4:3)</PresentationFormat>
  <Paragraphs>48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игра как средство общения дошкольников</vt:lpstr>
      <vt:lpstr>           Актуальность</vt:lpstr>
      <vt:lpstr>                   Цель</vt:lpstr>
      <vt:lpstr>                Задачи:</vt:lpstr>
      <vt:lpstr>                  Этапы:</vt:lpstr>
      <vt:lpstr>      Организационно-подготовительный</vt:lpstr>
      <vt:lpstr>         Практический</vt:lpstr>
      <vt:lpstr>        Подвижные игры:</vt:lpstr>
      <vt:lpstr>       Пальчиковые игры</vt:lpstr>
      <vt:lpstr>Сюжетно-ролевые игры</vt:lpstr>
      <vt:lpstr>   Дидактические игры</vt:lpstr>
      <vt:lpstr>     Дидактические игры</vt:lpstr>
      <vt:lpstr>      Заключительный</vt:lpstr>
      <vt:lpstr>              Литература: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как</dc:title>
  <dc:creator>user</dc:creator>
  <cp:lastModifiedBy>user</cp:lastModifiedBy>
  <cp:revision>28</cp:revision>
  <dcterms:created xsi:type="dcterms:W3CDTF">2019-06-02T12:06:29Z</dcterms:created>
  <dcterms:modified xsi:type="dcterms:W3CDTF">2019-06-02T17:46:51Z</dcterms:modified>
</cp:coreProperties>
</file>