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2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5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7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3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0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2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6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2340-439A-4B53-85D4-9CBF7ED9CB8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DB8D-9AB0-4DD4-AA51-5417BB7C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Угадай </a:t>
            </a:r>
            <a:r>
              <a:rPr lang="ru-RU" dirty="0" smtClean="0"/>
              <a:t>«</a:t>
            </a:r>
            <a:r>
              <a:rPr lang="ru-RU" dirty="0" err="1" smtClean="0"/>
              <a:t>фотошоп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Нужно угадать здание настоящее или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48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/>
              <a:t>дом тетрис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г. Бобруйск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99410"/>
            <a:ext cx="6281738" cy="4056005"/>
          </a:xfrm>
        </p:spPr>
      </p:pic>
    </p:spTree>
    <p:extLst>
      <p:ext uri="{BB962C8B-B14F-4D97-AF65-F5344CB8AC3E}">
        <p14:creationId xmlns:p14="http://schemas.microsoft.com/office/powerpoint/2010/main" val="40022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ФОТОШОП</a:t>
            </a:r>
            <a:endParaRPr lang="ru-RU" dirty="0"/>
          </a:p>
        </p:txBody>
      </p:sp>
      <p:pic>
        <p:nvPicPr>
          <p:cNvPr id="3074" name="Picture 2" descr="Необычная архитекту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31" y="803275"/>
            <a:ext cx="52482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600" dirty="0"/>
              <a:t>Жилой комплекс </a:t>
            </a:r>
            <a:r>
              <a:rPr lang="ru-RU" sz="3600" dirty="0" err="1"/>
              <a:t>the</a:t>
            </a:r>
            <a:r>
              <a:rPr lang="ru-RU" sz="3600" dirty="0"/>
              <a:t> </a:t>
            </a:r>
            <a:r>
              <a:rPr lang="ru-RU" sz="3600" dirty="0" err="1"/>
              <a:t>Wave</a:t>
            </a:r>
            <a:r>
              <a:rPr lang="ru-RU" sz="3600" dirty="0"/>
              <a:t> в </a:t>
            </a:r>
            <a:r>
              <a:rPr lang="ru-RU" sz="3600" dirty="0" err="1" smtClean="0"/>
              <a:t>Вайле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Германия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32004"/>
            <a:ext cx="6281738" cy="4190816"/>
          </a:xfrm>
        </p:spPr>
      </p:pic>
    </p:spTree>
    <p:extLst>
      <p:ext uri="{BB962C8B-B14F-4D97-AF65-F5344CB8AC3E}">
        <p14:creationId xmlns:p14="http://schemas.microsoft.com/office/powerpoint/2010/main" val="24639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Штаб-квартира словацкого радио в Братиславе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6283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800" b="1" dirty="0"/>
              <a:t>Музей Гуггенхайма</a:t>
            </a:r>
            <a:br>
              <a:rPr lang="ru-RU" sz="2800" b="1" dirty="0"/>
            </a:br>
            <a:r>
              <a:rPr lang="ru-RU" sz="2800" b="1" dirty="0" smtClean="0"/>
              <a:t>г. </a:t>
            </a:r>
            <a:r>
              <a:rPr lang="ru-RU" sz="2800" dirty="0" smtClean="0"/>
              <a:t>Бильбао</a:t>
            </a:r>
            <a:r>
              <a:rPr lang="ru-RU" sz="2800" dirty="0"/>
              <a:t>, Испания</a:t>
            </a:r>
            <a:br>
              <a:rPr lang="ru-RU" sz="2800" dirty="0"/>
            </a:br>
            <a:r>
              <a:rPr lang="ru-RU" sz="2800" b="1" dirty="0"/>
              <a:t>Год постройки:</a:t>
            </a:r>
            <a:r>
              <a:rPr lang="ru-RU" sz="2800" dirty="0"/>
              <a:t> 1997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tripster.ru/photos/17ae869e-c173-4c63-b53b-53ac12d8be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31" y="1382011"/>
            <a:ext cx="6588403" cy="43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400" dirty="0"/>
              <a:t>Гуанчжоу </a:t>
            </a:r>
            <a:r>
              <a:rPr lang="ru-RU" sz="2400" dirty="0" err="1"/>
              <a:t>Серкл</a:t>
            </a:r>
            <a:r>
              <a:rPr lang="ru-RU" sz="2400" dirty="0"/>
              <a:t> — самое высокое круглое здание в мире, напоминающее гигантскую монету. Оно расположено в городе Гуанчжоу, Китай, и было построено в 2013 году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1447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ФОТОШОП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31" y="803275"/>
            <a:ext cx="5248275" cy="5248275"/>
          </a:xfrm>
        </p:spPr>
      </p:pic>
    </p:spTree>
    <p:extLst>
      <p:ext uri="{BB962C8B-B14F-4D97-AF65-F5344CB8AC3E}">
        <p14:creationId xmlns:p14="http://schemas.microsoft.com/office/powerpoint/2010/main" val="30101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200" dirty="0"/>
              <a:t>Pirelli Tire building, </a:t>
            </a:r>
            <a:r>
              <a:rPr lang="ru-RU" sz="3200" dirty="0"/>
              <a:t>Нью-Хейвен, </a:t>
            </a:r>
            <a:r>
              <a:rPr lang="ru-RU" sz="3200" dirty="0" smtClean="0"/>
              <a:t>Коннектикут</a:t>
            </a:r>
            <a:br>
              <a:rPr lang="ru-RU" sz="3200" dirty="0" smtClean="0"/>
            </a:br>
            <a:r>
              <a:rPr lang="ru-RU" sz="3200" dirty="0" smtClean="0"/>
              <a:t>арх. Марсель </a:t>
            </a:r>
            <a:r>
              <a:rPr lang="ru-RU" sz="3200" dirty="0" err="1" smtClean="0"/>
              <a:t>брейер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86" y="803275"/>
            <a:ext cx="4252165" cy="5248275"/>
          </a:xfrm>
        </p:spPr>
      </p:pic>
    </p:spTree>
    <p:extLst>
      <p:ext uri="{BB962C8B-B14F-4D97-AF65-F5344CB8AC3E}">
        <p14:creationId xmlns:p14="http://schemas.microsoft.com/office/powerpoint/2010/main" val="19021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ФОТОШОП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582152"/>
            <a:ext cx="6281738" cy="3690521"/>
          </a:xfrm>
        </p:spPr>
      </p:pic>
    </p:spTree>
    <p:extLst>
      <p:ext uri="{BB962C8B-B14F-4D97-AF65-F5344CB8AC3E}">
        <p14:creationId xmlns:p14="http://schemas.microsoft.com/office/powerpoint/2010/main" val="11638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ФОТОШОП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еобычная архите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73" y="48213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/>
              <a:t>Гостиница у моря в Корее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183436"/>
            <a:ext cx="6281738" cy="4487952"/>
          </a:xfrm>
        </p:spPr>
      </p:pic>
    </p:spTree>
    <p:extLst>
      <p:ext uri="{BB962C8B-B14F-4D97-AF65-F5344CB8AC3E}">
        <p14:creationId xmlns:p14="http://schemas.microsoft.com/office/powerpoint/2010/main" val="16768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Детский сад-котенок, Карлсруэ, Германия.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32453"/>
            <a:ext cx="6281738" cy="4189919"/>
          </a:xfrm>
        </p:spPr>
      </p:pic>
    </p:spTree>
    <p:extLst>
      <p:ext uri="{BB962C8B-B14F-4D97-AF65-F5344CB8AC3E}">
        <p14:creationId xmlns:p14="http://schemas.microsoft.com/office/powerpoint/2010/main" val="37929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59</TotalTime>
  <Words>50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Угадай «фотошоп»</vt:lpstr>
      <vt:lpstr>Музей Гуггенхайма г. Бильбао, Испания Год постройки: 1997  </vt:lpstr>
      <vt:lpstr>Гуанчжоу Серкл — самое высокое круглое здание в мире, напоминающее гигантскую монету. Оно расположено в городе Гуанчжоу, Китай, и было построено в 2013 году</vt:lpstr>
      <vt:lpstr>ФОТОШОП</vt:lpstr>
      <vt:lpstr>Pirelli Tire building, Нью-Хейвен, Коннектикут арх. Марсель брейер</vt:lpstr>
      <vt:lpstr>ФОТОШОП</vt:lpstr>
      <vt:lpstr>ФОТОШОП</vt:lpstr>
      <vt:lpstr>Гостиница у моря в Корее</vt:lpstr>
      <vt:lpstr>Детский сад-котенок, Карлсруэ, Германия.</vt:lpstr>
      <vt:lpstr>дом тетрис   г. Бобруйск</vt:lpstr>
      <vt:lpstr>ФОТОШОП</vt:lpstr>
      <vt:lpstr>Жилой комплекс the Wave в Вайле  Германия</vt:lpstr>
      <vt:lpstr>Штаб-квартира словацкого радио в Братиславе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фотошоп</dc:title>
  <dc:creator>krafteam</dc:creator>
  <cp:lastModifiedBy>krafteam</cp:lastModifiedBy>
  <cp:revision>5</cp:revision>
  <dcterms:created xsi:type="dcterms:W3CDTF">2025-11-14T13:14:26Z</dcterms:created>
  <dcterms:modified xsi:type="dcterms:W3CDTF">2026-05-27T13:06:07Z</dcterms:modified>
</cp:coreProperties>
</file>