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90" r:id="rId5"/>
    <p:sldId id="259" r:id="rId6"/>
    <p:sldId id="289" r:id="rId7"/>
    <p:sldId id="260" r:id="rId8"/>
    <p:sldId id="288" r:id="rId9"/>
    <p:sldId id="261" r:id="rId10"/>
    <p:sldId id="291" r:id="rId11"/>
    <p:sldId id="262" r:id="rId12"/>
    <p:sldId id="29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3" r:id="rId22"/>
    <p:sldId id="273" r:id="rId23"/>
    <p:sldId id="274" r:id="rId24"/>
    <p:sldId id="294" r:id="rId25"/>
    <p:sldId id="277" r:id="rId26"/>
    <p:sldId id="278" r:id="rId27"/>
    <p:sldId id="281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82" r:id="rId37"/>
    <p:sldId id="283" r:id="rId38"/>
    <p:sldId id="284" r:id="rId39"/>
    <p:sldId id="285" r:id="rId40"/>
    <p:sldId id="286" r:id="rId41"/>
    <p:sldId id="287" r:id="rId42"/>
    <p:sldId id="304" r:id="rId43"/>
    <p:sldId id="305" r:id="rId44"/>
    <p:sldId id="306" r:id="rId45"/>
    <p:sldId id="307" r:id="rId46"/>
    <p:sldId id="280" r:id="rId47"/>
    <p:sldId id="295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848035-FFA5-4273-84B9-9164B0210E1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851FAA-3DA8-4350-A652-8B9325DE87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Открытие неизвестного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8 класс</a:t>
            </a:r>
          </a:p>
          <a:p>
            <a:r>
              <a:rPr lang="ru-RU" b="1" dirty="0" smtClean="0"/>
              <a:t>Лицей №6, г. Качканар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353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411480"/>
            <a:ext cx="10942320" cy="5623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Эрнест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Резерфорд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325749"/>
            <a:ext cx="5166360" cy="582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9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83920" y="1479827"/>
            <a:ext cx="10256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Великий ученый                                   … очень устал, опустился в кресло…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Никола Тесла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94" y="530225"/>
            <a:ext cx="6585426" cy="439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9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Открытие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теоретических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сведений о законах физики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52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Почему деревянный брусок плавает на поверхности воды, а металлический шарик тонет?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7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Мяч падает с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некоторой высоты.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изменяются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его потенциальная и кинетическая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энергии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в процессе падения? </a:t>
            </a:r>
          </a:p>
        </p:txBody>
      </p:sp>
    </p:spTree>
    <p:extLst>
      <p:ext uri="{BB962C8B-B14F-4D97-AF65-F5344CB8AC3E}">
        <p14:creationId xmlns:p14="http://schemas.microsoft.com/office/powerpoint/2010/main" val="372507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Почему гидравлический пресс позволяет поднимать тяжелые грузы с помощью небольшой силы?</a:t>
            </a:r>
          </a:p>
        </p:txBody>
      </p:sp>
    </p:spTree>
    <p:extLst>
      <p:ext uri="{BB962C8B-B14F-4D97-AF65-F5344CB8AC3E}">
        <p14:creationId xmlns:p14="http://schemas.microsoft.com/office/powerpoint/2010/main" val="15190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На каком уровне установится однородная жидкость в сообщающихся сосудах?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0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Какая сила возникает при деформации пружины? Как ее можно рассчитать?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5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6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Как изменятся заряды 2 заряженных тел при соприкосновении?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5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Открываем имена великих физиков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5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Знание физических формул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91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Экспериментальным методом определи сопротивление лампочки, а так же силу тока и напряжение на ней.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7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Напишите формулу для определения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сопротивления лампочки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2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Выведи единицы измерения сопротивления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5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Как найти напряжение в сети?</a:t>
            </a:r>
          </a:p>
          <a:p>
            <a:r>
              <a:rPr lang="ru-RU" sz="4400" b="1" dirty="0" smtClean="0"/>
              <a:t> Напиши формулу и единицы измерения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6841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U= A/g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 = 1 Дж / 1 Кл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04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6</a:t>
            </a:r>
            <a:r>
              <a:rPr lang="ru-RU" dirty="0" smtClean="0"/>
              <a:t>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530352"/>
            <a:ext cx="847344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Наиважнейшая 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характеристика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теплового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двигателя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8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Физические ребусы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425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4" y="624840"/>
            <a:ext cx="10988842" cy="4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0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напряжение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9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 его честь назвали единицу измерения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величины,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обратную проводимости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26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60" y="899160"/>
            <a:ext cx="8651394" cy="42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9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заряд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17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1" y="1066800"/>
            <a:ext cx="10620685" cy="451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42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сопротивление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0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4" y="563880"/>
            <a:ext cx="9830596" cy="420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38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ток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06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вопрос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5" y="1847442"/>
            <a:ext cx="10695705" cy="3215481"/>
          </a:xfrm>
        </p:spPr>
      </p:pic>
    </p:spTree>
    <p:extLst>
      <p:ext uri="{BB962C8B-B14F-4D97-AF65-F5344CB8AC3E}">
        <p14:creationId xmlns:p14="http://schemas.microsoft.com/office/powerpoint/2010/main" val="544157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вопрос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241285"/>
            <a:ext cx="11299160" cy="2068247"/>
          </a:xfrm>
        </p:spPr>
      </p:pic>
    </p:spTree>
    <p:extLst>
      <p:ext uri="{BB962C8B-B14F-4D97-AF65-F5344CB8AC3E}">
        <p14:creationId xmlns:p14="http://schemas.microsoft.com/office/powerpoint/2010/main" val="3368693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 вопрос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46" y="1690688"/>
            <a:ext cx="6725708" cy="3569510"/>
          </a:xfrm>
        </p:spPr>
      </p:pic>
    </p:spTree>
    <p:extLst>
      <p:ext uri="{BB962C8B-B14F-4D97-AF65-F5344CB8AC3E}">
        <p14:creationId xmlns:p14="http://schemas.microsoft.com/office/powerpoint/2010/main" val="3774408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 вопрос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8" y="1885422"/>
            <a:ext cx="9274124" cy="3215481"/>
          </a:xfrm>
        </p:spPr>
      </p:pic>
    </p:spTree>
    <p:extLst>
      <p:ext uri="{BB962C8B-B14F-4D97-AF65-F5344CB8AC3E}">
        <p14:creationId xmlns:p14="http://schemas.microsoft.com/office/powerpoint/2010/main" val="238033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Немецкий</a:t>
            </a: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ученый</a:t>
            </a: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Вернер Сименс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175581"/>
            <a:ext cx="4672965" cy="55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88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5</a:t>
            </a:r>
            <a:r>
              <a:rPr lang="ru-RU" dirty="0" smtClean="0"/>
              <a:t> вопрос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83" y="1690688"/>
            <a:ext cx="4296833" cy="4081991"/>
          </a:xfrm>
        </p:spPr>
      </p:pic>
    </p:spTree>
    <p:extLst>
      <p:ext uri="{BB962C8B-B14F-4D97-AF65-F5344CB8AC3E}">
        <p14:creationId xmlns:p14="http://schemas.microsoft.com/office/powerpoint/2010/main" val="3215583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6</a:t>
            </a:r>
            <a:r>
              <a:rPr lang="ru-RU" dirty="0" smtClean="0"/>
              <a:t> вопрос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60" y="1690688"/>
            <a:ext cx="7169680" cy="3007151"/>
          </a:xfrm>
        </p:spPr>
      </p:pic>
    </p:spTree>
    <p:extLst>
      <p:ext uri="{BB962C8B-B14F-4D97-AF65-F5344CB8AC3E}">
        <p14:creationId xmlns:p14="http://schemas.microsoft.com/office/powerpoint/2010/main" val="993960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Реши задачи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72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/>
              <a:t>1. Какой заряд проходит через поперечное сечение провода за 50 с, если сила тока в нем 2,5 А?</a:t>
            </a:r>
          </a:p>
        </p:txBody>
      </p:sp>
    </p:spTree>
    <p:extLst>
      <p:ext uri="{BB962C8B-B14F-4D97-AF65-F5344CB8AC3E}">
        <p14:creationId xmlns:p14="http://schemas.microsoft.com/office/powerpoint/2010/main" val="1574115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Чему равно напряжение на участке цепи,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если сопротивление 5Ом и сила тока в цепи 0.2А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75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При электросварке сила тока достигает 200 А. Какой электрический заряд проходит через поперечное сечение электрода за 1 мин?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187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Физическое буриме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992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746760"/>
            <a:ext cx="10820400" cy="39715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Составьте буриме( мини-стихотворение , в которых включены слова: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Сила тока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Напряжение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Сопротивление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Ток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Ключ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Реостат</a:t>
            </a:r>
          </a:p>
          <a:p>
            <a:pPr marL="0" indent="0">
              <a:buNone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Американский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изобретатель лампочки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6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Томас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Эдисон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231201"/>
            <a:ext cx="9250680" cy="56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3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Русский изобретатель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лампочки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5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5720" y="1249680"/>
            <a:ext cx="3916680" cy="3468624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Александр Николаевич Лодыгин</a:t>
            </a:r>
          </a:p>
          <a:p>
            <a:endParaRPr lang="ru-RU" dirty="0"/>
          </a:p>
        </p:txBody>
      </p:sp>
      <p:pic>
        <p:nvPicPr>
          <p:cNvPr id="1026" name="Picture 2" descr="Great Russian Scientists Series Alexander Lodygin Stock Vector (Royalty  Free) 2219969147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587375"/>
            <a:ext cx="51054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Ученый, чьей планетарной моделью до сих пор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описывается</a:t>
            </a:r>
            <a:r>
              <a:rPr lang="ru-RU" sz="4400" b="1" dirty="0" smtClean="0"/>
              <a:t> строение атома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0354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</TotalTime>
  <Words>343</Words>
  <Application>Microsoft Office PowerPoint</Application>
  <PresentationFormat>Произвольный</PresentationFormat>
  <Paragraphs>84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Аспект</vt:lpstr>
      <vt:lpstr>Открытие неизвестного</vt:lpstr>
      <vt:lpstr>Открываем имена великих физиков</vt:lpstr>
      <vt:lpstr>Вопрос 1</vt:lpstr>
      <vt:lpstr>Презентация PowerPoint</vt:lpstr>
      <vt:lpstr>Вопрос 2</vt:lpstr>
      <vt:lpstr>Презентация PowerPoint</vt:lpstr>
      <vt:lpstr>Вопрос 3</vt:lpstr>
      <vt:lpstr>Презентация PowerPoint</vt:lpstr>
      <vt:lpstr>Вопрос 4</vt:lpstr>
      <vt:lpstr>Эрнест  Резерфорд</vt:lpstr>
      <vt:lpstr>Вопрос 5</vt:lpstr>
      <vt:lpstr>Никола Тесла</vt:lpstr>
      <vt:lpstr>Открытие теоретических сведений о законах физики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Знание физических формул</vt:lpstr>
      <vt:lpstr>Презентация PowerPoint</vt:lpstr>
      <vt:lpstr>1 вопрос</vt:lpstr>
      <vt:lpstr>2 вопрос</vt:lpstr>
      <vt:lpstr>Презентация PowerPoint</vt:lpstr>
      <vt:lpstr>5 вопрос</vt:lpstr>
      <vt:lpstr>6 вопрос</vt:lpstr>
      <vt:lpstr>Физические 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Реши задачи</vt:lpstr>
      <vt:lpstr>Презентация PowerPoint</vt:lpstr>
      <vt:lpstr>Презентация PowerPoint</vt:lpstr>
      <vt:lpstr>Презентация PowerPoint</vt:lpstr>
      <vt:lpstr>Физическое буриме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неизвестного</dc:title>
  <dc:creator>Учетная запись Майкрософт</dc:creator>
  <cp:lastModifiedBy>User</cp:lastModifiedBy>
  <cp:revision>17</cp:revision>
  <dcterms:created xsi:type="dcterms:W3CDTF">2025-02-11T16:21:17Z</dcterms:created>
  <dcterms:modified xsi:type="dcterms:W3CDTF">2025-02-25T12:23:29Z</dcterms:modified>
</cp:coreProperties>
</file>