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3F95-495F-4DFC-A387-5493C7B32BD1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A0FD3-9FC9-46A7-8910-F012617376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3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31FD-1CEA-491E-BBEF-E40FF10FDA29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FEAB-846F-456B-BCFA-4E9FB2962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2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file:///F:\&#1084;&#1091;&#1079;&#1099;&#1082;&#1072;\&#1040;&#1085;&#1090;&#1086;&#1085;&#1086;&#1074;\&#1070;&#1088;&#1080;&#1081;%20&#1040;&#1085;&#1090;&#1086;&#1085;&#1086;&#1074;%20-%20&#1054;&#1090;%20&#1087;&#1077;&#1095;&#1072;&#1083;&#1080;%20&#1076;&#1086;%20&#1088;&#1072;&#1076;&#1086;&#1089;&#1090;&#1080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322" y="714356"/>
            <a:ext cx="2909878" cy="50006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Подготовила: учитель русского языка и литературы </a:t>
            </a:r>
            <a:r>
              <a:rPr lang="ru-RU" sz="1800" dirty="0" err="1" smtClean="0">
                <a:solidFill>
                  <a:schemeClr val="tx1"/>
                </a:solidFill>
              </a:rPr>
              <a:t>Ярош</a:t>
            </a:r>
            <a:r>
              <a:rPr lang="ru-RU" sz="1800" dirty="0" smtClean="0">
                <a:solidFill>
                  <a:schemeClr val="tx1"/>
                </a:solidFill>
              </a:rPr>
              <a:t> Н.А.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антонов\212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5" y="428604"/>
            <a:ext cx="4286279" cy="59293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9322" y="1785926"/>
            <a:ext cx="28575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Юрий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Антонов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Юрий Антонов - От печали до радос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Юрий Антонов - От печали до радост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Всего к настоящему времени Ю.</a:t>
            </a:r>
            <a:r>
              <a:rPr lang="ru-RU" sz="1800" b="1" dirty="0" smtClean="0">
                <a:solidFill>
                  <a:schemeClr val="tx1"/>
                </a:solidFill>
              </a:rPr>
              <a:t>Антоновым</a:t>
            </a:r>
            <a:r>
              <a:rPr lang="ru-RU" sz="1800" dirty="0" smtClean="0">
                <a:solidFill>
                  <a:schemeClr val="tx1"/>
                </a:solidFill>
              </a:rPr>
              <a:t> выпущено около 30 пластинок и компакт-дисков общим тиражом более 48 миллионов экземпляров. Среди наиболее популярных - "Крыша дома твоего" (1983), "Поверь в мечту" (1985), "Долгожданный самолет" ("Мелодия", LP, 1986), "От печали до радости" (1987), "Лунная дорожка" (1990), "Зеркало" (1993), "Несет меня течение" (1993). Многие из них неоднократно переиздавались как в России, так и за рубежом.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785927"/>
            <a:ext cx="3657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28669" y="1785926"/>
            <a:ext cx="3553961" cy="44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357166"/>
            <a:ext cx="3657600" cy="58302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Юрий</a:t>
            </a:r>
            <a:r>
              <a:rPr lang="ru-RU" dirty="0" smtClean="0"/>
              <a:t> </a:t>
            </a:r>
            <a:r>
              <a:rPr lang="ru-RU" b="1" dirty="0" smtClean="0"/>
              <a:t>Антонов</a:t>
            </a:r>
            <a:r>
              <a:rPr lang="ru-RU" dirty="0" smtClean="0"/>
              <a:t> обожает животных. Сейчас в его загородном доме проживают 16 собак и 20 кошек. Всех он знает поименно и очень любит.</a:t>
            </a:r>
          </a:p>
          <a:p>
            <a:pPr algn="just"/>
            <a:r>
              <a:rPr lang="ru-RU" dirty="0" smtClean="0"/>
              <a:t> А своего первого котенка </a:t>
            </a:r>
            <a:r>
              <a:rPr lang="ru-RU" b="1" dirty="0" smtClean="0"/>
              <a:t>Юрий</a:t>
            </a:r>
            <a:r>
              <a:rPr lang="ru-RU" dirty="0" smtClean="0"/>
              <a:t> </a:t>
            </a:r>
            <a:r>
              <a:rPr lang="ru-RU" b="1" dirty="0" smtClean="0"/>
              <a:t>Михайлович</a:t>
            </a:r>
            <a:r>
              <a:rPr lang="ru-RU" dirty="0" smtClean="0"/>
              <a:t> завел еще в 1987 году, Кузя встретил с ним 21 век.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7"/>
            <a:ext cx="37147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428604"/>
            <a:ext cx="3657600" cy="57588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b="1" dirty="0" smtClean="0"/>
              <a:t>Юрий</a:t>
            </a:r>
            <a:r>
              <a:rPr lang="ru-RU" sz="2900" dirty="0" smtClean="0"/>
              <a:t> </a:t>
            </a:r>
            <a:r>
              <a:rPr lang="ru-RU" sz="2900" b="1" dirty="0" smtClean="0"/>
              <a:t>Антонов</a:t>
            </a:r>
            <a:r>
              <a:rPr lang="ru-RU" sz="2900" dirty="0" smtClean="0"/>
              <a:t> - Народный артист России, Заслуженный артист Чечено-Ингушской АССР, Заслуженный деятель искусств России, лауреат национальной музыкальной премии "Овация" в номинации "Лучший концерт года". В 1997 году на Площади Звезд у ГЦКЗ "Россия" заложена "Звезда Юрия </a:t>
            </a:r>
            <a:r>
              <a:rPr lang="ru-RU" sz="2900" b="1" dirty="0" smtClean="0"/>
              <a:t>Антонова</a:t>
            </a:r>
            <a:r>
              <a:rPr lang="ru-RU" sz="2900" dirty="0" smtClean="0"/>
              <a:t>". В дни празднования 850-летия основания Москвы Ю.М.</a:t>
            </a:r>
            <a:r>
              <a:rPr lang="ru-RU" sz="2900" b="1" dirty="0" smtClean="0"/>
              <a:t>Антонов</a:t>
            </a:r>
            <a:r>
              <a:rPr lang="ru-RU" sz="2900" dirty="0" smtClean="0"/>
              <a:t> принимал активное участие в юбилейных концертах, за что был награжден Почетной грамотой правительства Москвы. В 1998 году одной из звезд в созвездии Рыб присвоено имя "</a:t>
            </a:r>
            <a:r>
              <a:rPr lang="ru-RU" sz="2900" b="1" dirty="0" smtClean="0"/>
              <a:t>Юрий</a:t>
            </a:r>
            <a:r>
              <a:rPr lang="ru-RU" sz="2900" dirty="0" smtClean="0"/>
              <a:t> </a:t>
            </a:r>
            <a:r>
              <a:rPr lang="ru-RU" sz="2900" b="1" dirty="0" smtClean="0"/>
              <a:t>Антонов</a:t>
            </a:r>
            <a:r>
              <a:rPr lang="ru-RU" sz="2900" dirty="0" smtClean="0"/>
              <a:t>" (сертификат 10 N 000285). Артист награжден медалями "20 лет победы в Великой Отечественной войне 1941-1945гг." (1965) и "В память 850-летия Москвы". В 1999 году Юрию </a:t>
            </a:r>
            <a:r>
              <a:rPr lang="ru-RU" sz="2900" b="1" dirty="0" smtClean="0"/>
              <a:t>Антонову</a:t>
            </a:r>
            <a:r>
              <a:rPr lang="ru-RU" sz="2900" dirty="0" smtClean="0"/>
              <a:t> присуждена Национальная музыкальная премия "Овация" в номинации "Живая легенда".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3728023" cy="57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Ю.М.</a:t>
            </a:r>
            <a:r>
              <a:rPr lang="ru-RU" sz="1800" b="1" dirty="0" smtClean="0">
                <a:solidFill>
                  <a:schemeClr val="tx1"/>
                </a:solidFill>
              </a:rPr>
              <a:t>Антонов</a:t>
            </a:r>
            <a:r>
              <a:rPr lang="ru-RU" sz="1800" dirty="0" smtClean="0">
                <a:solidFill>
                  <a:schemeClr val="tx1"/>
                </a:solidFill>
              </a:rPr>
              <a:t> является председателем правления объединенного совета по эстетическому и нравственному воспитанию сотрудников Главного Управления по борьбе с организованной преступностью МВД России. В 1999 году ему присуждена премия МВД России.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28774"/>
            <a:ext cx="7286676" cy="480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творческой деятельности</a:t>
            </a:r>
            <a:endParaRPr lang="ru-RU" dirty="0"/>
          </a:p>
        </p:txBody>
      </p:sp>
      <p:pic>
        <p:nvPicPr>
          <p:cNvPr id="2050" name="Picture 2" descr="F:\антонов\212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562845"/>
            <a:ext cx="3657600" cy="4586384"/>
          </a:xfrm>
          <a:prstGeom prst="rect">
            <a:avLst/>
          </a:prstGeom>
          <a:noFill/>
        </p:spPr>
      </p:pic>
      <p:pic>
        <p:nvPicPr>
          <p:cNvPr id="2051" name="Picture 3" descr="F:\антонов\212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47891" y="1524000"/>
            <a:ext cx="3315517" cy="46640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861622" cy="59404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Юрий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Михайлович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Антонов</a:t>
            </a:r>
            <a:r>
              <a:rPr lang="ru-RU" sz="2400" dirty="0" smtClean="0">
                <a:solidFill>
                  <a:schemeClr val="tx1"/>
                </a:solidFill>
              </a:rPr>
              <a:t> родился 19 февраля 1945 года в Ташкенте в семье военнослужащего. Отец - </a:t>
            </a:r>
            <a:r>
              <a:rPr lang="ru-RU" sz="2400" b="1" dirty="0" smtClean="0">
                <a:solidFill>
                  <a:schemeClr val="tx1"/>
                </a:solidFill>
              </a:rPr>
              <a:t>Антонов</a:t>
            </a:r>
            <a:r>
              <a:rPr lang="ru-RU" sz="2400" dirty="0" smtClean="0">
                <a:solidFill>
                  <a:schemeClr val="tx1"/>
                </a:solidFill>
              </a:rPr>
              <a:t> Михаил Васильевич (1916г.рожд.), офицер Советской Армии, воевал под Москвой, на Дону в рядах морской пехоты. Мать - </a:t>
            </a:r>
            <a:r>
              <a:rPr lang="ru-RU" sz="2400" b="1" dirty="0" smtClean="0">
                <a:solidFill>
                  <a:schemeClr val="tx1"/>
                </a:solidFill>
              </a:rPr>
              <a:t>Антонова</a:t>
            </a:r>
            <a:r>
              <a:rPr lang="ru-RU" sz="2400" dirty="0" smtClean="0">
                <a:solidFill>
                  <a:schemeClr val="tx1"/>
                </a:solidFill>
              </a:rPr>
              <a:t> (Литовченко) Наталья Михайловна (1921г.рожд.).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	Всерьез увлекся музыкой в 14 лет. Стал руководителем хора железнодорожников в местном депо. 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антонов\212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3643337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3714776" cy="5929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14290"/>
            <a:ext cx="4147374" cy="60341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1800" dirty="0" smtClean="0"/>
              <a:t>В 1959 году </a:t>
            </a:r>
            <a:r>
              <a:rPr lang="ru-RU" sz="1800" b="1" dirty="0" smtClean="0"/>
              <a:t>Юрий</a:t>
            </a:r>
            <a:r>
              <a:rPr lang="ru-RU" sz="1800" dirty="0" smtClean="0"/>
              <a:t> </a:t>
            </a:r>
            <a:r>
              <a:rPr lang="ru-RU" sz="1800" b="1" dirty="0" smtClean="0"/>
              <a:t>Антонов</a:t>
            </a:r>
            <a:r>
              <a:rPr lang="ru-RU" sz="1800" dirty="0" smtClean="0"/>
              <a:t> поступил в музыкальное училище в своем родном городе и окончил его в 1963 году по классу народных инструментов. Здесь </a:t>
            </a:r>
            <a:r>
              <a:rPr lang="ru-RU" sz="1800" b="1" dirty="0" smtClean="0"/>
              <a:t>Юрий</a:t>
            </a:r>
            <a:r>
              <a:rPr lang="ru-RU" sz="1800" dirty="0" smtClean="0"/>
              <a:t> </a:t>
            </a:r>
            <a:r>
              <a:rPr lang="ru-RU" sz="1800" b="1" dirty="0" smtClean="0"/>
              <a:t>Антонов</a:t>
            </a:r>
            <a:r>
              <a:rPr lang="ru-RU" sz="1800" dirty="0" smtClean="0"/>
              <a:t> организовал свой первый музыкальный коллектив - эстрадный оркестр. Хотя оркестром этот коллектив назвать было сложно. Не было ни музыкальных инструментов, ни нот..., но было огромное желание играть. За нотами для оркестра ездили в западный город Вильнюс, который, слава богу, находился в пределах сотни километров. В это время </a:t>
            </a:r>
            <a:r>
              <a:rPr lang="ru-RU" sz="1800" b="1" dirty="0" smtClean="0"/>
              <a:t>Юрий</a:t>
            </a:r>
            <a:r>
              <a:rPr lang="ru-RU" sz="1800" dirty="0" smtClean="0"/>
              <a:t> </a:t>
            </a:r>
            <a:r>
              <a:rPr lang="ru-RU" sz="1800" b="1" dirty="0" smtClean="0"/>
              <a:t>Антонов</a:t>
            </a:r>
            <a:r>
              <a:rPr lang="ru-RU" sz="1800" dirty="0" smtClean="0"/>
              <a:t> знакомится с джазовой классикой, которая впоследствии сыграет в его творчестве определенную роль.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357166"/>
            <a:ext cx="357189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065086" cy="6011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285728"/>
            <a:ext cx="3361556" cy="621510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В 1971 году </a:t>
            </a:r>
            <a:r>
              <a:rPr lang="ru-RU" sz="1800" b="1" dirty="0" smtClean="0"/>
              <a:t>Юрий</a:t>
            </a:r>
            <a:r>
              <a:rPr lang="ru-RU" sz="1800" dirty="0" smtClean="0"/>
              <a:t> </a:t>
            </a:r>
            <a:r>
              <a:rPr lang="ru-RU" sz="1800" b="1" dirty="0" smtClean="0"/>
              <a:t>Антонов </a:t>
            </a:r>
            <a:r>
              <a:rPr lang="ru-RU" sz="1800" dirty="0" smtClean="0"/>
              <a:t>переезжает в Москву и становится солистом ВИА "Добры молодцы" и сразу же подпадает под цензуру. </a:t>
            </a:r>
            <a:br>
              <a:rPr lang="ru-RU" sz="1800" dirty="0" smtClean="0"/>
            </a:br>
            <a:r>
              <a:rPr lang="ru-RU" sz="1800" dirty="0" smtClean="0"/>
              <a:t>Тогда среди молодежи была мода на длинные волосы и бакенбарды, как у Тома Джонса. Но худсоветы ее не признавали. Как-то ансамбль сдавал очередную программу, и члены комиссии потребовали от музыкантов укоротить шевелюры. В знак протеста они всем коллективом постриглись наголо. "Что вы наделали!" - потом возмущалось жюри. На что ребята отвечали: "Так ведь такой имидж никто не запрещал?"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414340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993648" cy="59404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214290"/>
            <a:ext cx="3361556" cy="60341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/>
              <a:t>На фирме "Мелодия" начинают</a:t>
            </a:r>
          </a:p>
          <a:p>
            <a:pPr algn="just">
              <a:buNone/>
            </a:pPr>
            <a:r>
              <a:rPr lang="ru-RU" sz="1200" dirty="0" smtClean="0"/>
              <a:t>выходить его первые пластинки,</a:t>
            </a:r>
          </a:p>
          <a:p>
            <a:pPr algn="just">
              <a:buNone/>
            </a:pPr>
            <a:r>
              <a:rPr lang="ru-RU" sz="1200" dirty="0" smtClean="0"/>
              <a:t>покуда еще гибкие. Вся страна</a:t>
            </a:r>
          </a:p>
          <a:p>
            <a:pPr algn="just">
              <a:buNone/>
            </a:pPr>
            <a:r>
              <a:rPr lang="ru-RU" sz="1200" dirty="0" smtClean="0"/>
              <a:t>поет песни Юрия </a:t>
            </a:r>
            <a:r>
              <a:rPr lang="ru-RU" sz="1200" b="1" dirty="0" smtClean="0"/>
              <a:t>Антонова</a:t>
            </a:r>
            <a:r>
              <a:rPr lang="ru-RU" sz="1200" dirty="0" smtClean="0"/>
              <a:t>, но</a:t>
            </a:r>
          </a:p>
          <a:p>
            <a:pPr algn="just">
              <a:buNone/>
            </a:pPr>
            <a:r>
              <a:rPr lang="ru-RU" sz="1200" dirty="0" smtClean="0"/>
              <a:t>путь на телевидение закрыт. Да и с</a:t>
            </a:r>
          </a:p>
          <a:p>
            <a:pPr algn="just">
              <a:buNone/>
            </a:pPr>
            <a:r>
              <a:rPr lang="ru-RU" sz="1200" dirty="0" smtClean="0"/>
              <a:t>худсоветами на фирме "Мелодия«</a:t>
            </a:r>
          </a:p>
          <a:p>
            <a:pPr algn="just">
              <a:buNone/>
            </a:pPr>
            <a:r>
              <a:rPr lang="ru-RU" sz="1200" dirty="0" smtClean="0"/>
              <a:t>не все так просто. Многие песни</a:t>
            </a:r>
          </a:p>
          <a:p>
            <a:pPr algn="just">
              <a:buNone/>
            </a:pPr>
            <a:r>
              <a:rPr lang="ru-RU" sz="1200" dirty="0" smtClean="0"/>
              <a:t>Юрия не допускаются к изданию.</a:t>
            </a:r>
          </a:p>
          <a:p>
            <a:pPr algn="just">
              <a:buNone/>
            </a:pPr>
            <a:r>
              <a:rPr lang="ru-RU" sz="1200" dirty="0" smtClean="0"/>
              <a:t>Причина всему - не член Союза</a:t>
            </a:r>
          </a:p>
          <a:p>
            <a:pPr algn="just">
              <a:buNone/>
            </a:pPr>
            <a:r>
              <a:rPr lang="ru-RU" sz="1200" dirty="0" smtClean="0"/>
              <a:t>композиторов. Но тем не менее</a:t>
            </a:r>
          </a:p>
          <a:p>
            <a:pPr algn="just">
              <a:buNone/>
            </a:pPr>
            <a:r>
              <a:rPr lang="ru-RU" sz="1200" dirty="0" smtClean="0"/>
              <a:t>популярность у советского</a:t>
            </a:r>
          </a:p>
          <a:p>
            <a:pPr algn="just">
              <a:buNone/>
            </a:pPr>
            <a:r>
              <a:rPr lang="ru-RU" sz="1200" dirty="0" smtClean="0"/>
              <a:t>слушателя нарастает, как снежный</a:t>
            </a:r>
          </a:p>
          <a:p>
            <a:pPr algn="just">
              <a:buNone/>
            </a:pPr>
            <a:r>
              <a:rPr lang="ru-RU" sz="1200" dirty="0" smtClean="0"/>
              <a:t>ком. Тиражи его пластинок растут</a:t>
            </a:r>
          </a:p>
          <a:p>
            <a:pPr algn="just">
              <a:buNone/>
            </a:pPr>
            <a:r>
              <a:rPr lang="ru-RU" sz="1200" dirty="0" smtClean="0"/>
              <a:t>как грибы, пошли уже на</a:t>
            </a:r>
          </a:p>
          <a:p>
            <a:pPr algn="just">
              <a:buNone/>
            </a:pPr>
            <a:r>
              <a:rPr lang="ru-RU" sz="1200" dirty="0" smtClean="0"/>
              <a:t>миллионы. У Юрия </a:t>
            </a:r>
            <a:r>
              <a:rPr lang="ru-RU" sz="1200" b="1" dirty="0" smtClean="0"/>
              <a:t>Антонова</a:t>
            </a:r>
          </a:p>
          <a:p>
            <a:pPr algn="just">
              <a:buNone/>
            </a:pPr>
            <a:r>
              <a:rPr lang="ru-RU" sz="1200" dirty="0" smtClean="0"/>
              <a:t>новый коллектив - "Аэробус".</a:t>
            </a:r>
          </a:p>
          <a:p>
            <a:pPr algn="just">
              <a:buNone/>
            </a:pPr>
            <a:r>
              <a:rPr lang="ru-RU" sz="1200" dirty="0" smtClean="0"/>
              <a:t>Начинаются записи новых песен </a:t>
            </a:r>
          </a:p>
          <a:p>
            <a:pPr algn="just">
              <a:buNone/>
            </a:pPr>
            <a:r>
              <a:rPr lang="ru-RU" sz="1200" dirty="0" smtClean="0"/>
              <a:t>на "Мелодии". "На улице</a:t>
            </a:r>
          </a:p>
          <a:p>
            <a:pPr algn="just">
              <a:buNone/>
            </a:pPr>
            <a:r>
              <a:rPr lang="ru-RU" sz="1200" dirty="0" smtClean="0"/>
              <a:t>Каштановой", "Я иду тебе на</a:t>
            </a:r>
          </a:p>
          <a:p>
            <a:pPr algn="just">
              <a:buNone/>
            </a:pPr>
            <a:r>
              <a:rPr lang="ru-RU" sz="1200" dirty="0" smtClean="0"/>
              <a:t>встречу", "Белый теплоход"... И</a:t>
            </a:r>
          </a:p>
          <a:p>
            <a:pPr algn="just">
              <a:buNone/>
            </a:pPr>
            <a:r>
              <a:rPr lang="ru-RU" sz="1200" dirty="0" smtClean="0"/>
              <a:t>другие. Миллионы проданных</a:t>
            </a:r>
          </a:p>
          <a:p>
            <a:pPr algn="just">
              <a:buNone/>
            </a:pPr>
            <a:r>
              <a:rPr lang="ru-RU" sz="1200" dirty="0" smtClean="0"/>
              <a:t>пластинок. Это успех! Но</a:t>
            </a:r>
          </a:p>
          <a:p>
            <a:pPr algn="just">
              <a:buNone/>
            </a:pPr>
            <a:r>
              <a:rPr lang="ru-RU" sz="1200" dirty="0" smtClean="0"/>
              <a:t>настоящий взлет еще впереди. Это</a:t>
            </a:r>
          </a:p>
          <a:p>
            <a:pPr algn="just">
              <a:buNone/>
            </a:pPr>
            <a:r>
              <a:rPr lang="ru-RU" sz="1200" dirty="0" smtClean="0"/>
              <a:t>большая работа на фирме</a:t>
            </a:r>
          </a:p>
          <a:p>
            <a:pPr algn="just">
              <a:buNone/>
            </a:pPr>
            <a:r>
              <a:rPr lang="ru-RU" sz="1200" dirty="0" smtClean="0"/>
              <a:t>"Мелодия" с группой "Аракс".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922210" cy="601188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285728"/>
            <a:ext cx="3575870" cy="596267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dirty="0" smtClean="0"/>
              <a:t>         В произведениях Юрия </a:t>
            </a:r>
            <a:r>
              <a:rPr lang="ru-RU" sz="5600" b="1" dirty="0" smtClean="0"/>
              <a:t>Антонова</a:t>
            </a:r>
            <a:r>
              <a:rPr lang="ru-RU" sz="5600" dirty="0" smtClean="0"/>
              <a:t> сочетаются не только вокальное и артистическое мастерство, но и тепло души, любовь к своему народу. Песни "Крыша дома твоего", "Маки", "Снегири", "Родные места", "Зеркало", "Море", "На высоком берегу", "Несет меня течение", "У берез и сосен" и многие, многие другие стали поистине народными и вошли в золотой фонд отечественного эстрадного искусства. 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Одесская киностудия приглашает его написать музыку к </a:t>
            </a:r>
            <a:r>
              <a:rPr lang="ru-RU" sz="5600" dirty="0" err="1" smtClean="0"/>
              <a:t>к</a:t>
            </a:r>
            <a:r>
              <a:rPr lang="ru-RU" sz="5600" dirty="0" smtClean="0"/>
              <a:t>/</a:t>
            </a:r>
            <a:r>
              <a:rPr lang="ru-RU" sz="5600" dirty="0" err="1" smtClean="0"/>
              <a:t>ф</a:t>
            </a:r>
            <a:r>
              <a:rPr lang="ru-RU" sz="5600" dirty="0" smtClean="0"/>
              <a:t> 'Берегите женщин'. Так начинается работа в кино. </a:t>
            </a:r>
            <a:r>
              <a:rPr lang="ru-RU" sz="5600" b="1" dirty="0" smtClean="0"/>
              <a:t>Юрий</a:t>
            </a:r>
            <a:r>
              <a:rPr lang="ru-RU" sz="5600" dirty="0" smtClean="0"/>
              <a:t> </a:t>
            </a:r>
            <a:r>
              <a:rPr lang="ru-RU" sz="5600" b="1" dirty="0" smtClean="0"/>
              <a:t>Антонов</a:t>
            </a:r>
            <a:r>
              <a:rPr lang="ru-RU" sz="5600" dirty="0" smtClean="0"/>
              <a:t> написал музыку к </a:t>
            </a:r>
            <a:r>
              <a:rPr lang="ru-RU" sz="5600" dirty="0" err="1" smtClean="0"/>
              <a:t>к</a:t>
            </a:r>
            <a:r>
              <a:rPr lang="ru-RU" sz="5600" dirty="0" smtClean="0"/>
              <a:t>/</a:t>
            </a:r>
            <a:r>
              <a:rPr lang="ru-RU" sz="5600" dirty="0" err="1" smtClean="0"/>
              <a:t>ф</a:t>
            </a:r>
            <a:r>
              <a:rPr lang="ru-RU" sz="5600" dirty="0" smtClean="0"/>
              <a:t> 'Салон красоты', 'Прежде чем расстаться', 'Приказ', 'Незнакомая песня', 'Хищники', '</a:t>
            </a:r>
            <a:r>
              <a:rPr lang="ru-RU" sz="5600" dirty="0" err="1" smtClean="0"/>
              <a:t>Дураки</a:t>
            </a:r>
            <a:r>
              <a:rPr lang="ru-RU" sz="5600" dirty="0" smtClean="0"/>
              <a:t> умирают по пятницам' и др. Вместе с известным поэтом М. </a:t>
            </a:r>
            <a:r>
              <a:rPr lang="ru-RU" sz="5600" dirty="0" err="1" smtClean="0"/>
              <a:t>Пляцковским</a:t>
            </a:r>
            <a:r>
              <a:rPr lang="ru-RU" sz="5600" dirty="0" smtClean="0"/>
              <a:t>, </a:t>
            </a:r>
            <a:r>
              <a:rPr lang="ru-RU" sz="5600" b="1" dirty="0" smtClean="0"/>
              <a:t>Юрий</a:t>
            </a:r>
            <a:r>
              <a:rPr lang="ru-RU" sz="5600" dirty="0" smtClean="0"/>
              <a:t> </a:t>
            </a:r>
            <a:r>
              <a:rPr lang="ru-RU" sz="5600" b="1" dirty="0" smtClean="0"/>
              <a:t>Антонов</a:t>
            </a:r>
            <a:r>
              <a:rPr lang="ru-RU" sz="5600" dirty="0" smtClean="0"/>
              <a:t> пишет детскую музыкальную сказку-мюзикл 'Приключения кузнечика Кузи'. В этом мюзикле впервые прозвучала песня 'Крыша дома твоего', которая стала очень популярной в стране. Всего фирма "Мелодия" выпустила 4 пластинки этой замечательной музыкальной сказки: "Приключения кузнечика Кузи" (1983), "Новые приключения кузнечика Кузи" (1983), "Разыскивается кузнечик Кузя" (1989), "Кузнечик Кузя на планете </a:t>
            </a:r>
            <a:r>
              <a:rPr lang="ru-RU" sz="5600" dirty="0" err="1" smtClean="0"/>
              <a:t>Туами</a:t>
            </a:r>
            <a:r>
              <a:rPr lang="ru-RU" sz="5600" dirty="0" smtClean="0"/>
              <a:t>" (1989). </a:t>
            </a:r>
            <a:br>
              <a:rPr lang="ru-RU" sz="5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38576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14290"/>
            <a:ext cx="3657600" cy="59731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Он работал на самых больших концертных площадках страны: Киев - 20 концертов во Дворце спорта, Ростов на Дону - 12 концертов во Дворце спора, Москва - 8 концертов во Дворце спорта в Лужниках и т. д.</a:t>
            </a:r>
          </a:p>
          <a:p>
            <a:pPr algn="just">
              <a:buNone/>
            </a:pPr>
            <a:r>
              <a:rPr lang="ru-RU" dirty="0" smtClean="0"/>
              <a:t> Но настоящий рекорд Юрия </a:t>
            </a:r>
            <a:r>
              <a:rPr lang="ru-RU" b="1" dirty="0" smtClean="0"/>
              <a:t>Антонова</a:t>
            </a:r>
            <a:r>
              <a:rPr lang="ru-RU" dirty="0" smtClean="0"/>
              <a:t> - за 15 дней - 28 концертов в СКК им. Ленина в г. Ленинграде, на каждом концерте присутствовало 14 тысяч зрителей.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14290"/>
            <a:ext cx="378621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571480"/>
            <a:ext cx="3504432" cy="56159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1985 году </a:t>
            </a:r>
            <a:r>
              <a:rPr lang="ru-RU" b="1" dirty="0" smtClean="0"/>
              <a:t>Юрий</a:t>
            </a:r>
            <a:r>
              <a:rPr lang="ru-RU" dirty="0" smtClean="0"/>
              <a:t> </a:t>
            </a:r>
            <a:r>
              <a:rPr lang="ru-RU" b="1" dirty="0" smtClean="0"/>
              <a:t>Антонов</a:t>
            </a:r>
            <a:r>
              <a:rPr lang="ru-RU" dirty="0" smtClean="0"/>
              <a:t> приглашается фирмой '</a:t>
            </a:r>
            <a:r>
              <a:rPr lang="ru-RU" dirty="0" err="1" smtClean="0"/>
              <a:t>Поларвокс</a:t>
            </a:r>
            <a:r>
              <a:rPr lang="ru-RU" dirty="0" smtClean="0"/>
              <a:t> </a:t>
            </a:r>
            <a:r>
              <a:rPr lang="ru-RU" dirty="0" err="1" smtClean="0"/>
              <a:t>Мюзик</a:t>
            </a:r>
            <a:r>
              <a:rPr lang="ru-RU" dirty="0" smtClean="0"/>
              <a:t>' в Финляндию для записи альбома на русском и английском языке.</a:t>
            </a:r>
          </a:p>
          <a:p>
            <a:pPr algn="just"/>
            <a:r>
              <a:rPr lang="ru-RU" dirty="0" smtClean="0"/>
              <a:t> С этого и по настоящее время </a:t>
            </a:r>
            <a:r>
              <a:rPr lang="ru-RU" b="1" dirty="0" smtClean="0"/>
              <a:t>Юрий</a:t>
            </a:r>
            <a:r>
              <a:rPr lang="ru-RU" dirty="0" smtClean="0"/>
              <a:t> </a:t>
            </a:r>
            <a:r>
              <a:rPr lang="ru-RU" b="1" dirty="0" smtClean="0"/>
              <a:t>Антонов</a:t>
            </a:r>
            <a:r>
              <a:rPr lang="ru-RU" dirty="0" smtClean="0"/>
              <a:t> работает в своей студии над новыми компакт дисками, работает с молодыми исполнителями, выступает с концертами.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1997-2002 выходил в финалы фестиваля 'Песня года' (в том числе в 1999-2002 со своими песнями прошлых лет).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787" y="500042"/>
            <a:ext cx="368459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</TotalTime>
  <Words>640</Words>
  <Application>Microsoft Office PowerPoint</Application>
  <PresentationFormat>Экран (4:3)</PresentationFormat>
  <Paragraphs>46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Подготовила: учитель русского языка и литературы Ярош Н.А.</vt:lpstr>
      <vt:lpstr>Начало творческой деятельности</vt:lpstr>
      <vt:lpstr> Юрий Михайлович Антонов родился 19 февраля 1945 года в Ташкенте в семье военнослужащего. Отец - Антонов Михаил Васильевич (1916г.рожд.), офицер Советской Армии, воевал под Москвой, на Дону в рядах морской пехоты. Мать - Антонова (Литовченко) Наталья Михайловна (1921г.рожд.).   Всерьез увлекся музыкой в 14 лет. Стал руководителем хора железнодорожников в местном депо.  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Всего к настоящему времени Ю.Антоновым выпущено около 30 пластинок и компакт-дисков общим тиражом более 48 миллионов экземпляров. Среди наиболее популярных - "Крыша дома твоего" (1983), "Поверь в мечту" (1985), "Долгожданный самолет" ("Мелодия", LP, 1986), "От печали до радости" (1987), "Лунная дорожка" (1990), "Зеркало" (1993), "Несет меня течение" (1993). Многие из них неоднократно переиздавались как в России, так и за рубежом.</vt:lpstr>
      <vt:lpstr>Презентация PowerPoint</vt:lpstr>
      <vt:lpstr>Презентация PowerPoint</vt:lpstr>
      <vt:lpstr>Ю.М.Антонов является председателем правления объединенного совета по эстетическому и нравственному воспитанию сотрудников Главного Управления по борьбе с организованной преступностью МВД России. В 1999 году ему присуждена премия МВД России.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Nemo</cp:lastModifiedBy>
  <cp:revision>18</cp:revision>
  <dcterms:modified xsi:type="dcterms:W3CDTF">2012-11-07T15:02:25Z</dcterms:modified>
</cp:coreProperties>
</file>