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62"/>
  </p:notesMasterIdLst>
  <p:sldIdLst>
    <p:sldId id="259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6" r:id="rId11"/>
    <p:sldId id="287" r:id="rId12"/>
    <p:sldId id="273" r:id="rId13"/>
    <p:sldId id="274" r:id="rId14"/>
    <p:sldId id="275" r:id="rId15"/>
    <p:sldId id="277" r:id="rId16"/>
    <p:sldId id="278" r:id="rId17"/>
    <p:sldId id="279" r:id="rId18"/>
    <p:sldId id="280" r:id="rId19"/>
    <p:sldId id="283" r:id="rId20"/>
    <p:sldId id="281" r:id="rId21"/>
    <p:sldId id="282" r:id="rId22"/>
    <p:sldId id="284" r:id="rId23"/>
    <p:sldId id="288" r:id="rId24"/>
    <p:sldId id="285" r:id="rId25"/>
    <p:sldId id="286" r:id="rId26"/>
    <p:sldId id="289" r:id="rId27"/>
    <p:sldId id="290" r:id="rId28"/>
    <p:sldId id="291" r:id="rId29"/>
    <p:sldId id="292" r:id="rId30"/>
    <p:sldId id="294" r:id="rId31"/>
    <p:sldId id="295" r:id="rId32"/>
    <p:sldId id="296" r:id="rId33"/>
    <p:sldId id="297" r:id="rId34"/>
    <p:sldId id="300" r:id="rId35"/>
    <p:sldId id="298" r:id="rId36"/>
    <p:sldId id="299" r:id="rId37"/>
    <p:sldId id="312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10" r:id="rId47"/>
    <p:sldId id="311" r:id="rId48"/>
    <p:sldId id="314" r:id="rId49"/>
    <p:sldId id="315" r:id="rId50"/>
    <p:sldId id="324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5" r:id="rId60"/>
    <p:sldId id="326" r:id="rId61"/>
  </p:sldIdLst>
  <p:sldSz cx="9144000" cy="6858000" type="screen4x3"/>
  <p:notesSz cx="6858000" cy="9144000"/>
  <p:custDataLst>
    <p:tags r:id="rId6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75" d="100"/>
          <a:sy n="75" d="100"/>
        </p:scale>
        <p:origin x="-123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86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8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9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8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3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0B20C-0458-437D-BC53-2346BDE1C6C2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08.10.2021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6D684-8C48-440F-A900-F730DA00C88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77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5.xml"/><Relationship Id="rId18" Type="http://schemas.openxmlformats.org/officeDocument/2006/relationships/slide" Target="slide36.xml"/><Relationship Id="rId26" Type="http://schemas.openxmlformats.org/officeDocument/2006/relationships/slide" Target="slide54.xml"/><Relationship Id="rId3" Type="http://schemas.openxmlformats.org/officeDocument/2006/relationships/slide" Target="slide3.xml"/><Relationship Id="rId21" Type="http://schemas.openxmlformats.org/officeDocument/2006/relationships/slide" Target="slide43.xml"/><Relationship Id="rId7" Type="http://schemas.openxmlformats.org/officeDocument/2006/relationships/slide" Target="slide12.xml"/><Relationship Id="rId12" Type="http://schemas.openxmlformats.org/officeDocument/2006/relationships/slide" Target="slide23.xml"/><Relationship Id="rId17" Type="http://schemas.openxmlformats.org/officeDocument/2006/relationships/slide" Target="slide33.xml"/><Relationship Id="rId25" Type="http://schemas.openxmlformats.org/officeDocument/2006/relationships/slide" Target="slide52.xml"/><Relationship Id="rId2" Type="http://schemas.openxmlformats.org/officeDocument/2006/relationships/notesSlide" Target="../notesSlides/notesSlide2.xml"/><Relationship Id="rId16" Type="http://schemas.openxmlformats.org/officeDocument/2006/relationships/slide" Target="slide31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11" Type="http://schemas.openxmlformats.org/officeDocument/2006/relationships/slide" Target="slide21.xml"/><Relationship Id="rId24" Type="http://schemas.openxmlformats.org/officeDocument/2006/relationships/slide" Target="slide49.xml"/><Relationship Id="rId5" Type="http://schemas.openxmlformats.org/officeDocument/2006/relationships/slide" Target="slide7.xml"/><Relationship Id="rId15" Type="http://schemas.openxmlformats.org/officeDocument/2006/relationships/slide" Target="slide29.xml"/><Relationship Id="rId23" Type="http://schemas.openxmlformats.org/officeDocument/2006/relationships/slide" Target="slide47.xml"/><Relationship Id="rId28" Type="http://schemas.openxmlformats.org/officeDocument/2006/relationships/image" Target="../media/image7.png"/><Relationship Id="rId10" Type="http://schemas.openxmlformats.org/officeDocument/2006/relationships/slide" Target="slide18.xml"/><Relationship Id="rId19" Type="http://schemas.openxmlformats.org/officeDocument/2006/relationships/slide" Target="slide39.xml"/><Relationship Id="rId4" Type="http://schemas.openxmlformats.org/officeDocument/2006/relationships/slide" Target="slide5.xml"/><Relationship Id="rId9" Type="http://schemas.openxmlformats.org/officeDocument/2006/relationships/slide" Target="slide16.xml"/><Relationship Id="rId14" Type="http://schemas.openxmlformats.org/officeDocument/2006/relationships/slide" Target="slide27.xml"/><Relationship Id="rId22" Type="http://schemas.openxmlformats.org/officeDocument/2006/relationships/slide" Target="slide45.xml"/><Relationship Id="rId27" Type="http://schemas.openxmlformats.org/officeDocument/2006/relationships/slide" Target="slide5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.wav"/><Relationship Id="rId4" Type="http://schemas.openxmlformats.org/officeDocument/2006/relationships/image" Target="../media/image1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retsepty-s-foto.ru/uploads/taginator/Jul-2013/kot-v-meshke-foto.jpg" TargetMode="External"/><Relationship Id="rId3" Type="http://schemas.openxmlformats.org/officeDocument/2006/relationships/hyperlink" Target="http://musicmp3spb.org/images/p/petr_iljich_chaikovskii_petr_tchaikovsky/fsimfoniya_5f961464b00587bf9032d4.jpg" TargetMode="External"/><Relationship Id="rId7" Type="http://schemas.openxmlformats.org/officeDocument/2006/relationships/hyperlink" Target="http://ipadmania.org/wp-content/uploads/svoyaig1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s004.radikal.ru/i206/1104/46/67c84dab6e2e.gif" TargetMode="External"/><Relationship Id="rId5" Type="http://schemas.openxmlformats.org/officeDocument/2006/relationships/hyperlink" Target="http://get-tune.net/?a=music&amp;q=%F1%E2%EE%FF+%E8%E3%F0%E0+%E7%E0%F1%F2%E0%E2%EA%E0" TargetMode="External"/><Relationship Id="rId4" Type="http://schemas.openxmlformats.org/officeDocument/2006/relationships/hyperlink" Target="http://im3-tub-ru.yandex.net/i?id=4c08374fa8e2637c53183b78f0d211ea-76-144&amp;n=21" TargetMode="External"/><Relationship Id="rId9" Type="http://schemas.openxmlformats.org/officeDocument/2006/relationships/hyperlink" Target="http://ru.wikipedia.org/wiki/%D0%A1%D0%B2%D0%BE%D1%8F_%D0%B8%D0%B3%D1%80%D0%B0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im2-tub-ru.yandex.net/i?id=3fc9f4a1a874a0f6217f1e306812aa1c-63-144&amp;n=21" TargetMode="External"/><Relationship Id="rId3" Type="http://schemas.openxmlformats.org/officeDocument/2006/relationships/hyperlink" Target="http://im1-tub-ru.yandex.net/i?id=0b22304c6d2c3d816ecfa807bca72172-109-144&amp;n=21" TargetMode="External"/><Relationship Id="rId7" Type="http://schemas.openxmlformats.org/officeDocument/2006/relationships/hyperlink" Target="http://im1-tub-ru.yandex.net/i?id=c39ec62a72a152c39dc1c92b21401945-19-144&amp;n=21" TargetMode="External"/><Relationship Id="rId2" Type="http://schemas.openxmlformats.org/officeDocument/2006/relationships/hyperlink" Target="http://im0-tub-ru.yandex.net/i?id=6f346818509a4567d8fe15cfa68804fe-80-144&amp;n=21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im3-tub-ru.yandex.net/i?id=6b3fd6dbfdf0f4408a3736f2cb168449-11-144&amp;n=21" TargetMode="External"/><Relationship Id="rId5" Type="http://schemas.openxmlformats.org/officeDocument/2006/relationships/hyperlink" Target="http://im0-tub-ru.yandex.net/i?id=89a2af7f108606d02d87e7129b0a815b-41-144&amp;n=21" TargetMode="External"/><Relationship Id="rId4" Type="http://schemas.openxmlformats.org/officeDocument/2006/relationships/hyperlink" Target="http://im0-tub-ru.yandex.net/i?id=1dbedfdfe7400bb5b59c9da50eeee6b5-141-144&amp;n=21" TargetMode="External"/><Relationship Id="rId9" Type="http://schemas.openxmlformats.org/officeDocument/2006/relationships/hyperlink" Target="http://2pera.ru/d/428239/d/evkalipt-goluboj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863"/>
            <a:ext cx="9144000" cy="719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967335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ungsuh" pitchFamily="18" charset="-127"/>
                <a:ea typeface="Gungsuh" pitchFamily="18" charset="-127"/>
              </a:rPr>
              <a:t>«За кулисами Естествознания»</a:t>
            </a:r>
            <a:endParaRPr lang="ru-RU" sz="4400" b="1" cap="none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71800" y="1124744"/>
            <a:ext cx="561662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Интеллектуальная игра</a:t>
            </a:r>
            <a:endParaRPr lang="ru-RU" sz="4000" b="1" cap="none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36096" y="4175214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Ещанова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ru-RU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Сания</a:t>
            </a: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Юрьевна</a:t>
            </a:r>
          </a:p>
          <a:p>
            <a:pPr algn="ctr"/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МОУ СОШ №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1 </a:t>
            </a:r>
            <a:r>
              <a:rPr lang="ru-RU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г.Богданович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Учитель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химии </a:t>
            </a: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5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493095"/>
          </a:xfrm>
        </p:spPr>
        <p:txBody>
          <a:bodyPr/>
          <a:lstStyle/>
          <a:p>
            <a:pPr marL="0" indent="0">
              <a:buNone/>
            </a:pPr>
            <a:r>
              <a:rPr lang="ru-RU" i="1" dirty="0" smtClean="0"/>
              <a:t>Этот знак, составляет четыре зверя, одно ракообразное, одно паукообразное, один прибор, одна женщина, четверо мужчин и несколько рыб.</a:t>
            </a:r>
            <a:endParaRPr lang="ru-RU" i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Зодиакальный круг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484784"/>
            <a:ext cx="5516674" cy="505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Где древние люди хранили недоеденных мамонтов?</a:t>
            </a: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 ближайшем водоёме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География в </a:t>
            </a:r>
            <a:r>
              <a:rPr lang="ru-RU" b="1" dirty="0"/>
              <a:t>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Вспомните произведение</a:t>
            </a:r>
          </a:p>
          <a:p>
            <a:pPr marL="0" indent="0">
              <a:buNone/>
            </a:pPr>
            <a:r>
              <a:rPr lang="ru-RU" i="1" dirty="0" smtClean="0"/>
              <a:t>А.С. Пушкина и скажите: как назывался в старину на Руси морской залив или бухта?</a:t>
            </a:r>
            <a:endParaRPr lang="ru-RU" i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География </a:t>
            </a:r>
            <a:r>
              <a:rPr lang="ru-RU" b="1" dirty="0"/>
              <a:t>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Лукоморье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268760"/>
            <a:ext cx="5698976" cy="456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/>
              <a:t>География </a:t>
            </a:r>
            <a:r>
              <a:rPr lang="ru-RU" b="1" dirty="0"/>
              <a:t>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/>
              <a:t>Псевдоним какого американского писателя совпадает с названием города в Великобритании и Канаде?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412776"/>
            <a:ext cx="3672408" cy="483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«И вот нашли большое поле:</a:t>
            </a:r>
            <a:br>
              <a:rPr lang="ru-RU" dirty="0"/>
            </a:br>
            <a:r>
              <a:rPr lang="ru-RU" dirty="0"/>
              <a:t>Есть разгуляться где на воле!</a:t>
            </a:r>
            <a:br>
              <a:rPr lang="ru-RU" dirty="0"/>
            </a:br>
            <a:r>
              <a:rPr lang="ru-RU" dirty="0"/>
              <a:t>Построили редут»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i="1" u="sng" dirty="0"/>
              <a:t>а) Кто автор отрывка?</a:t>
            </a:r>
            <a:br>
              <a:rPr lang="ru-RU" i="1" u="sng" dirty="0"/>
            </a:br>
            <a:r>
              <a:rPr lang="ru-RU" i="1" u="sng" dirty="0"/>
              <a:t>б) О каком событии идёт речь?</a:t>
            </a:r>
            <a:br>
              <a:rPr lang="ru-RU" i="1" u="sng" dirty="0"/>
            </a:br>
            <a:r>
              <a:rPr lang="ru-RU" i="1" u="sng" dirty="0"/>
              <a:t>в) В каком году произошло </a:t>
            </a:r>
            <a:r>
              <a:rPr lang="ru-RU" i="1" u="sng" dirty="0" smtClean="0"/>
              <a:t>сражение?</a:t>
            </a:r>
            <a:endParaRPr lang="ru-RU" i="1" u="sng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Биология</a:t>
            </a:r>
            <a:endParaRPr lang="ru-RU" sz="2800" b="1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География</a:t>
            </a:r>
          </a:p>
          <a:p>
            <a:pPr algn="ctr">
              <a:defRPr/>
            </a:pPr>
            <a:r>
              <a:rPr lang="ru-RU" sz="2800" b="1" dirty="0" smtClean="0"/>
              <a:t> в литературе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/>
              <a:t>Физика </a:t>
            </a:r>
          </a:p>
          <a:p>
            <a:pPr algn="ctr">
              <a:defRPr/>
            </a:pPr>
            <a:r>
              <a:rPr lang="ru-RU" sz="2800" b="1" dirty="0" smtClean="0"/>
              <a:t>в литературе</a:t>
            </a:r>
            <a:endParaRPr lang="ru-RU" sz="2800" b="1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/>
              <a:t>Разное </a:t>
            </a:r>
            <a:endParaRPr lang="ru-RU" sz="32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 smtClean="0"/>
              <a:t>Природа в музыке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а)М. Ю. Лермонтов.</a:t>
            </a:r>
          </a:p>
          <a:p>
            <a:r>
              <a:rPr lang="ru-RU" dirty="0"/>
              <a:t>б) Бородинское сражение,</a:t>
            </a:r>
            <a:br>
              <a:rPr lang="ru-RU" dirty="0"/>
            </a:br>
            <a:r>
              <a:rPr lang="ru-RU" dirty="0"/>
              <a:t>в)1812 год.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i="1" dirty="0"/>
              <a:t>Именем какого былинного богатыря назван самый высокий водопад в России?</a:t>
            </a:r>
          </a:p>
          <a:p>
            <a:endParaRPr lang="ru-RU" i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Илья Муромец,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 </a:t>
            </a:r>
            <a:r>
              <a:rPr lang="ru-RU" dirty="0"/>
              <a:t>Курильских островах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196752"/>
            <a:ext cx="29523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ru-RU" dirty="0" smtClean="0"/>
              <a:t> </a:t>
            </a:r>
            <a:r>
              <a:rPr lang="ru-RU" sz="3200" b="1" i="1" dirty="0"/>
              <a:t>Кто, по мнению матушки недоросля Митрофанушки, призван компенсировать дворянам незнание географии?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География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4400" dirty="0"/>
              <a:t>Извозчики. </a:t>
            </a:r>
            <a:endParaRPr lang="ru-RU" sz="4400" dirty="0" smtClean="0"/>
          </a:p>
          <a:p>
            <a:endParaRPr lang="ru-RU" sz="4400" dirty="0" smtClean="0"/>
          </a:p>
          <a:p>
            <a:pPr marL="0" indent="0">
              <a:buNone/>
            </a:pPr>
            <a:r>
              <a:rPr lang="ru-RU" i="1" dirty="0" smtClean="0"/>
              <a:t>  "</a:t>
            </a:r>
            <a:r>
              <a:rPr lang="ru-RU" i="1" dirty="0"/>
              <a:t>География? Не дворянская наука. Случись ехать куда-то, так извозчики-то на что ж? Не учись ей, Митрофанушка". 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b="1" dirty="0"/>
              <a:t>Физика </a:t>
            </a:r>
            <a:r>
              <a:rPr lang="ru-RU" b="1" dirty="0" smtClean="0"/>
              <a:t>в </a:t>
            </a:r>
            <a:r>
              <a:rPr lang="ru-RU" b="1" dirty="0"/>
              <a:t>литературе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6543"/>
          </a:xfrm>
        </p:spPr>
        <p:txBody>
          <a:bodyPr/>
          <a:lstStyle/>
          <a:p>
            <a:pPr marL="0" lvl="0" indent="0">
              <a:buNone/>
            </a:pPr>
            <a:r>
              <a:rPr lang="ru-RU" sz="3600" dirty="0" smtClean="0"/>
              <a:t>«</a:t>
            </a:r>
            <a:r>
              <a:rPr lang="ru-RU" sz="3600" dirty="0"/>
              <a:t>Где-где начинал сверкать огонек, и благовонный пар от варившихся галушек разносился по утихающим улицам</a:t>
            </a:r>
            <a:r>
              <a:rPr lang="ru-RU" sz="3600" dirty="0" smtClean="0"/>
              <a:t>».</a:t>
            </a:r>
            <a:r>
              <a:rPr lang="ru-RU" sz="3600" dirty="0"/>
              <a:t> </a:t>
            </a:r>
            <a:endParaRPr lang="ru-RU" sz="3600" dirty="0" smtClean="0"/>
          </a:p>
          <a:p>
            <a:pPr marL="0" lvl="0" indent="0">
              <a:buNone/>
            </a:pPr>
            <a:r>
              <a:rPr lang="ru-RU" sz="2800" dirty="0" smtClean="0"/>
              <a:t>«</a:t>
            </a:r>
            <a:r>
              <a:rPr lang="ru-RU" sz="2800" dirty="0" err="1"/>
              <a:t>Сорочинская</a:t>
            </a:r>
            <a:r>
              <a:rPr lang="ru-RU" sz="2800" dirty="0"/>
              <a:t> ярмарка»</a:t>
            </a:r>
          </a:p>
          <a:p>
            <a:pPr marL="0" indent="0">
              <a:buNone/>
            </a:pPr>
            <a:r>
              <a:rPr lang="ru-RU" sz="2800" dirty="0"/>
              <a:t>Н.В. Гоголь </a:t>
            </a:r>
          </a:p>
          <a:p>
            <a:endParaRPr lang="ru-RU" sz="3600" dirty="0"/>
          </a:p>
          <a:p>
            <a:pPr marL="0" indent="0">
              <a:buNone/>
            </a:pPr>
            <a:r>
              <a:rPr lang="ru-RU" sz="3600" b="1" i="1" u="sng" dirty="0" smtClean="0"/>
              <a:t>    Какое </a:t>
            </a:r>
            <a:r>
              <a:rPr lang="ru-RU" sz="3600" b="1" i="1" u="sng" dirty="0"/>
              <a:t>явление описано</a:t>
            </a:r>
            <a:r>
              <a:rPr lang="ru-RU" sz="3600" b="1" i="1" u="sng" dirty="0" smtClean="0"/>
              <a:t>?</a:t>
            </a:r>
            <a:endParaRPr lang="ru-RU" sz="4400" b="1" i="1" u="sng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5" name="Рисунок 4" descr="hello_html_m2f0168b2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140968"/>
            <a:ext cx="23762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Я</a:t>
            </a:r>
            <a:r>
              <a:rPr lang="ru-RU" dirty="0" smtClean="0"/>
              <a:t>вление </a:t>
            </a:r>
            <a:r>
              <a:rPr lang="ru-RU" dirty="0"/>
              <a:t>диффузии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2453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8000" dirty="0"/>
              <a:t>«Ветер по морю гуляет</a:t>
            </a:r>
          </a:p>
          <a:p>
            <a:pPr marL="0" indent="0">
              <a:buNone/>
            </a:pPr>
            <a:r>
              <a:rPr lang="ru-RU" sz="8000" dirty="0"/>
              <a:t>И кораблик подгоняет.</a:t>
            </a:r>
          </a:p>
          <a:p>
            <a:pPr marL="0" indent="0">
              <a:buNone/>
            </a:pPr>
            <a:r>
              <a:rPr lang="ru-RU" sz="8000" dirty="0"/>
              <a:t>Он бежит себе в волнах</a:t>
            </a:r>
          </a:p>
          <a:p>
            <a:pPr marL="0" indent="0">
              <a:buNone/>
            </a:pPr>
            <a:r>
              <a:rPr lang="ru-RU" sz="8000" dirty="0"/>
              <a:t>На раздутых парусах</a:t>
            </a:r>
            <a:r>
              <a:rPr lang="ru-RU" sz="8000" dirty="0" smtClean="0"/>
              <a:t>».                                      </a:t>
            </a:r>
            <a:endParaRPr lang="ru-RU" sz="8000" dirty="0"/>
          </a:p>
          <a:p>
            <a:pPr marL="0" indent="0">
              <a:buNone/>
            </a:pPr>
            <a:r>
              <a:rPr lang="ru-RU" sz="8000" dirty="0"/>
              <a:t>«В синем небе звезды блещут,</a:t>
            </a:r>
          </a:p>
          <a:p>
            <a:pPr marL="0" indent="0">
              <a:buNone/>
            </a:pPr>
            <a:r>
              <a:rPr lang="ru-RU" sz="8000" dirty="0"/>
              <a:t>В синем море волны плещут.</a:t>
            </a:r>
          </a:p>
          <a:p>
            <a:pPr marL="0" indent="0">
              <a:buNone/>
            </a:pPr>
            <a:r>
              <a:rPr lang="ru-RU" sz="8000" dirty="0"/>
              <a:t>Туча по небу идет,</a:t>
            </a:r>
          </a:p>
          <a:p>
            <a:pPr marL="0" indent="0">
              <a:buNone/>
            </a:pPr>
            <a:r>
              <a:rPr lang="ru-RU" sz="8000" dirty="0"/>
              <a:t>Бочка по морю плывет</a:t>
            </a:r>
            <a:r>
              <a:rPr lang="ru-RU" sz="8000" dirty="0" smtClean="0"/>
              <a:t>».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6400" dirty="0" smtClean="0"/>
              <a:t>         </a:t>
            </a:r>
          </a:p>
          <a:p>
            <a:pPr marL="0" indent="0">
              <a:buNone/>
            </a:pPr>
            <a:r>
              <a:rPr lang="ru-RU" sz="12300" dirty="0"/>
              <a:t> </a:t>
            </a:r>
            <a:r>
              <a:rPr lang="ru-RU" sz="12300" dirty="0" smtClean="0"/>
              <a:t>     </a:t>
            </a:r>
            <a:r>
              <a:rPr lang="ru-RU" sz="12300" b="1" i="1" u="sng" dirty="0" smtClean="0"/>
              <a:t>Почему </a:t>
            </a:r>
            <a:r>
              <a:rPr lang="ru-RU" sz="12300" b="1" i="1" u="sng" dirty="0"/>
              <a:t>бочка не тонет в воде?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6" name="Рисунок 5" descr="&quot;Бочка по морю плывет…&quot;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268761"/>
            <a:ext cx="31683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Разная плотность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489654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«Егорушка разбежался и полетел с </a:t>
            </a:r>
            <a:r>
              <a:rPr lang="ru-RU" dirty="0" err="1"/>
              <a:t>полуторасаженной</a:t>
            </a:r>
            <a:r>
              <a:rPr lang="ru-RU" dirty="0"/>
              <a:t> вышины. Описав в воздухе дугу, он упал в воду, глубоко погрузился, но дна не достал; какая-то сила, холодная и приятная на ощупь, подхватила его и понесла обратно </a:t>
            </a:r>
            <a:r>
              <a:rPr lang="ru-RU" dirty="0" smtClean="0"/>
              <a:t>наверх. Он </a:t>
            </a:r>
            <a:r>
              <a:rPr lang="ru-RU" dirty="0"/>
              <a:t>вынырнул и опять нырнул: опять та </a:t>
            </a:r>
            <a:r>
              <a:rPr lang="ru-RU" dirty="0" smtClean="0"/>
              <a:t>сила </a:t>
            </a:r>
            <a:r>
              <a:rPr lang="ru-RU" dirty="0"/>
              <a:t>не давала ему коснуться дна и </a:t>
            </a:r>
            <a:r>
              <a:rPr lang="ru-RU" dirty="0" smtClean="0"/>
              <a:t>побыть </a:t>
            </a:r>
            <a:r>
              <a:rPr lang="ru-RU" dirty="0"/>
              <a:t>в прохладе, понесла его наверх».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</a:t>
            </a:r>
            <a:r>
              <a:rPr lang="ru-RU" sz="4700" b="1" i="1" u="sng" dirty="0" smtClean="0"/>
              <a:t>Какие </a:t>
            </a:r>
            <a:r>
              <a:rPr lang="ru-RU" sz="4700" b="1" i="1" u="sng" dirty="0"/>
              <a:t>силы описаны?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Куда медведь бежит быстрее- в гору или под гору?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72200" y="522920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4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</a:t>
            </a:r>
            <a:r>
              <a:rPr lang="ru-RU" dirty="0" smtClean="0"/>
              <a:t>ействие </a:t>
            </a:r>
            <a:r>
              <a:rPr lang="ru-RU" dirty="0"/>
              <a:t>силы тяжести и выталкивающей силы на тело, погруженное в жидкость, а также об условиях плавания тела.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475252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«Тут </a:t>
            </a:r>
            <a:r>
              <a:rPr lang="ru-RU" dirty="0"/>
              <a:t>уж лягушка не выдержала и, забыв всякую осторожность, закричала </a:t>
            </a:r>
            <a:r>
              <a:rPr lang="ru-RU" dirty="0" smtClean="0"/>
              <a:t>изо </a:t>
            </a:r>
            <a:r>
              <a:rPr lang="ru-RU" dirty="0"/>
              <a:t>всей мочи</a:t>
            </a:r>
            <a:r>
              <a:rPr lang="ru-RU" dirty="0" smtClean="0"/>
              <a:t>:    -</a:t>
            </a:r>
            <a:r>
              <a:rPr lang="ru-RU" dirty="0"/>
              <a:t>Это я! Я!</a:t>
            </a:r>
          </a:p>
          <a:p>
            <a:pPr marL="0" indent="0">
              <a:buNone/>
            </a:pPr>
            <a:r>
              <a:rPr lang="ru-RU" dirty="0"/>
              <a:t>И с этим криком она полетела вверх тормашками на землю. Утки громко закричали; одна из них хотела подхватить бедную спутницу на лету, но </a:t>
            </a:r>
            <a:r>
              <a:rPr lang="ru-RU" dirty="0" smtClean="0"/>
              <a:t>промахнулась</a:t>
            </a:r>
            <a:r>
              <a:rPr lang="ru-RU" dirty="0"/>
              <a:t>. Лягушка, дрыгая всеми четырьмя лапками, быстро падала на землю; но так как утки летели очень быстро, то и она упала не прямо на то место, над которым закричала и где была твердая дорога, а гораздо дальше, </a:t>
            </a:r>
            <a:r>
              <a:rPr lang="ru-RU" dirty="0" smtClean="0"/>
              <a:t>что </a:t>
            </a:r>
            <a:r>
              <a:rPr lang="ru-RU" dirty="0"/>
              <a:t>было для нее большим счастьем, потому что она бултыхнулась в грязный пруд на краю </a:t>
            </a:r>
            <a:r>
              <a:rPr lang="ru-RU" dirty="0" smtClean="0"/>
              <a:t>деревни»</a:t>
            </a:r>
            <a:endParaRPr lang="ru-RU" dirty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</a:t>
            </a:r>
            <a:r>
              <a:rPr lang="ru-RU" dirty="0" smtClean="0"/>
              <a:t> </a:t>
            </a:r>
            <a:r>
              <a:rPr lang="ru-RU" sz="4600" b="1" i="1" u="sng" dirty="0"/>
              <a:t>Почему лягушка упала дальше пруда?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Инерция</a:t>
            </a: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99041"/>
            <a:ext cx="3439805" cy="258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8965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« С моря дул влажный, холодный ветер, разнося по степи задумчивую мелодию плеска набегавшей на берег волны и шелеста прибрежных кустов. Изредка его порывы приносили с собой сморщенные, желтые листья и бросали их в костер, раздувая пламя; окружавшая нас мгла осенней ночи вздрагивала…»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</a:t>
            </a:r>
            <a:r>
              <a:rPr lang="ru-RU" i="1" u="sng" dirty="0"/>
              <a:t>Какое явление описано?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Физика в литературе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Распространение звуковых волн от разных колеблющихся предметов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Картина природы в живописи, литературе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Пейзаж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188" y="1627188"/>
            <a:ext cx="4898156" cy="489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переводится с латыни слово</a:t>
            </a:r>
          </a:p>
          <a:p>
            <a:r>
              <a:rPr lang="ru-RU" dirty="0" smtClean="0"/>
              <a:t>«античный»? 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29208"/>
            <a:ext cx="7211144" cy="1143000"/>
          </a:xfrm>
        </p:spPr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Медведь под гору не бежит- он съезжает или катится кубарем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Древний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переводится с греческого слово «трагедия»?</a:t>
            </a:r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Песнь козлов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Кто автор балета «Лебединое озеро»?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П. И. Чайковский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2948533" cy="391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Разное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Выдающийся русский ученый.</a:t>
            </a:r>
          </a:p>
          <a:p>
            <a:pPr marL="0" indent="0">
              <a:buNone/>
            </a:pPr>
            <a:r>
              <a:rPr lang="ru-RU" dirty="0" smtClean="0"/>
              <a:t>Занимался  химией и физикой, геологией, минералогией, географией, историей и литературой. Его называют «первым русским университетом»</a:t>
            </a:r>
          </a:p>
          <a:p>
            <a:pPr marL="0" indent="0" algn="ctr">
              <a:buNone/>
            </a:pPr>
            <a:r>
              <a:rPr lang="ru-RU" i="1" u="sng" dirty="0"/>
              <a:t> </a:t>
            </a:r>
            <a:r>
              <a:rPr lang="ru-RU" i="1" u="sng" dirty="0" smtClean="0"/>
              <a:t>О ком идет  речь?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Разное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2682472" cy="351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71601" y="141277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Михаил Васильевич Ломоносов</a:t>
            </a:r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pic>
        <p:nvPicPr>
          <p:cNvPr id="5" name="во поле береза стояла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41713"/>
            <a:ext cx="609600" cy="609600"/>
          </a:xfrm>
        </p:spPr>
      </p:pic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«Во поле берёза стояла»</a:t>
            </a:r>
          </a:p>
          <a:p>
            <a:endParaRPr lang="ru-RU" dirty="0"/>
          </a:p>
          <a:p>
            <a:r>
              <a:rPr lang="ru-RU" dirty="0" smtClean="0"/>
              <a:t>Русская народная песня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Почему кошки чистоплотнее собак?</a:t>
            </a:r>
            <a:endParaRPr lang="ru-RU" i="1" dirty="0"/>
          </a:p>
          <a:p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pic>
        <p:nvPicPr>
          <p:cNvPr id="5" name="собачий вальс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41713"/>
            <a:ext cx="609600" cy="609600"/>
          </a:xfrm>
        </p:spPr>
      </p:pic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«Собачий вальс»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Геннадий Игоревич Гладков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pic>
        <p:nvPicPr>
          <p:cNvPr id="5" name="танец маленьких лебедей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41713"/>
            <a:ext cx="609600" cy="609600"/>
          </a:xfrm>
        </p:spPr>
      </p:pic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«Танец маленьких лебедей»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Пётр Ильич Чайковский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pic>
        <p:nvPicPr>
          <p:cNvPr id="3" name="полёт шмеля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41713"/>
            <a:ext cx="609600" cy="609600"/>
          </a:xfrm>
        </p:spPr>
      </p:pic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«Полёт шмеля»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Николай Римский-Корсаков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4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pic>
        <p:nvPicPr>
          <p:cNvPr id="5" name="времена года вивальди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41713"/>
            <a:ext cx="609600" cy="609600"/>
          </a:xfrm>
        </p:spPr>
      </p:pic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Природа в музыке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«Времена года»  </a:t>
            </a:r>
          </a:p>
          <a:p>
            <a:pPr marL="0" indent="0">
              <a:buNone/>
            </a:pPr>
            <a:r>
              <a:rPr lang="ru-RU" sz="3200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Антонио Вивальди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Использованные источники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908720"/>
            <a:ext cx="8229600" cy="51841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musicmp3spb.org/images/p/petr_iljich_chaikovskii_petr_tchaikovsky/fsimfoniya_5f961464b00587bf9032d4.jpg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im3-tub-ru.yandex.net/i?id=4c08374fa8e2637c53183b78f0d211ea-76-144&amp;n=21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5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6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8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9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3943" y="856121"/>
            <a:ext cx="78885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2"/>
              </a:rPr>
              <a:t>http://im0-tub-ru.yandex.net/i?id=6f346818509a4567d8fe15cfa68804fe-80-144&amp;n=21</a:t>
            </a:r>
            <a:endParaRPr lang="ru-RU" sz="1200" dirty="0" smtClean="0">
              <a:solidFill>
                <a:prstClr val="black"/>
              </a:solidFill>
              <a:latin typeface="Arial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3"/>
              </a:rPr>
              <a:t>http://im1-tub-ru.yandex.net/i?id=0b22304c6d2c3d816ecfa807bca72172-109-144&amp;n=21</a:t>
            </a:r>
            <a:endParaRPr lang="ru-RU" sz="1200" dirty="0" smtClean="0">
              <a:solidFill>
                <a:prstClr val="black"/>
              </a:solidFill>
              <a:latin typeface="Arial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4"/>
              </a:rPr>
              <a:t>http://im0-tub-ru.yandex.net/i?id=1dbedfdfe7400bb5b59c9da50eeee6b5-141-144&amp;n=21</a:t>
            </a:r>
            <a:endParaRPr lang="ru-RU" sz="1200" dirty="0" smtClean="0">
              <a:solidFill>
                <a:prstClr val="black"/>
              </a:solidFill>
              <a:latin typeface="Arial" charset="0"/>
            </a:endParaRP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5"/>
              </a:rPr>
              <a:t>http://im0-tub-ru.yandex.net/i?id=89a2af7f108606d02d87e7129b0a815b-41-144&amp;n=21</a:t>
            </a: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  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6"/>
              </a:rPr>
              <a:t>http://im3-tub-ru.yandex.net/i?id=6b3fd6dbfdf0f4408a3736f2cb168449-11-144&amp;n=21</a:t>
            </a: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>
                <a:solidFill>
                  <a:prstClr val="black"/>
                </a:solidFill>
                <a:latin typeface="Arial" charset="0"/>
                <a:hlinkClick r:id="rId7"/>
              </a:rPr>
              <a:t>http://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7"/>
              </a:rPr>
              <a:t>im1-tub-ru.yandex.net/i?id=c39ec62a72a152c39dc1c92b21401945-19-144&amp;n=21</a:t>
            </a: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>
                <a:solidFill>
                  <a:prstClr val="black"/>
                </a:solidFill>
                <a:latin typeface="Arial" charset="0"/>
                <a:hlinkClick r:id="rId8"/>
              </a:rPr>
              <a:t>http://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8"/>
              </a:rPr>
              <a:t>im2-tub-ru.yandex.net/i?id=3fc9f4a1a874a0f6217f1e306812aa1c-63-144&amp;n=21</a:t>
            </a: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</a:t>
            </a:r>
          </a:p>
          <a:p>
            <a:pPr marL="228600" indent="-2286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1200" dirty="0">
                <a:solidFill>
                  <a:prstClr val="black"/>
                </a:solidFill>
                <a:latin typeface="Arial" charset="0"/>
                <a:hlinkClick r:id="rId9"/>
              </a:rPr>
              <a:t>http://</a:t>
            </a:r>
            <a:r>
              <a:rPr lang="en-US" sz="1200" dirty="0" smtClean="0">
                <a:solidFill>
                  <a:prstClr val="black"/>
                </a:solidFill>
                <a:latin typeface="Arial" charset="0"/>
                <a:hlinkClick r:id="rId9"/>
              </a:rPr>
              <a:t>2pera.ru/d/428239/d/evkalipt-goluboj.jpg</a:t>
            </a:r>
            <a:r>
              <a:rPr lang="ru-RU" sz="1200" dirty="0" smtClean="0">
                <a:solidFill>
                  <a:prstClr val="black"/>
                </a:solidFill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58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Кошки охотятся из засады- нельзя допустить, чтобы запах спугнул жертву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i="1" dirty="0" smtClean="0"/>
              <a:t>Почему в холодное время в теплице ставят бочки с водой?</a:t>
            </a:r>
            <a:endParaRPr lang="ru-RU" i="1" dirty="0"/>
          </a:p>
          <a:p>
            <a:endParaRPr lang="ru-RU" i="1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Биология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Вода обладает большей теплоёмкостью, чем воздух</a:t>
            </a: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956</Words>
  <Application>Microsoft Office PowerPoint</Application>
  <PresentationFormat>Экран (4:3)</PresentationFormat>
  <Paragraphs>240</Paragraphs>
  <Slides>59</Slides>
  <Notes>3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59</vt:i4>
      </vt:variant>
    </vt:vector>
  </HeadingPairs>
  <TitlesOfParts>
    <vt:vector size="61" baseType="lpstr">
      <vt:lpstr>Тема Office</vt:lpstr>
      <vt:lpstr>1_Тема Office</vt:lpstr>
      <vt:lpstr>Презентация PowerPoint</vt:lpstr>
      <vt:lpstr>Презентация PowerPoint</vt:lpstr>
      <vt:lpstr>Биология</vt:lpstr>
      <vt:lpstr>Биология</vt:lpstr>
      <vt:lpstr>Биология</vt:lpstr>
      <vt:lpstr>Биология</vt:lpstr>
      <vt:lpstr>Биология</vt:lpstr>
      <vt:lpstr>Биология</vt:lpstr>
      <vt:lpstr>Презентация PowerPoint</vt:lpstr>
      <vt:lpstr>Биология</vt:lpstr>
      <vt:lpstr>Биология</vt:lpstr>
      <vt:lpstr>Биология</vt:lpstr>
      <vt:lpstr>Биология</vt:lpstr>
      <vt:lpstr>География в литературе</vt:lpstr>
      <vt:lpstr>География в литературе</vt:lpstr>
      <vt:lpstr>География в литературе</vt:lpstr>
      <vt:lpstr>География в литературе</vt:lpstr>
      <vt:lpstr>Презентация PowerPoint</vt:lpstr>
      <vt:lpstr>География в литературе</vt:lpstr>
      <vt:lpstr>География в литературе</vt:lpstr>
      <vt:lpstr>География в литературе</vt:lpstr>
      <vt:lpstr>География в литературе</vt:lpstr>
      <vt:lpstr>География в литературе</vt:lpstr>
      <vt:lpstr>География в литературе</vt:lpstr>
      <vt:lpstr>Физика в литературе</vt:lpstr>
      <vt:lpstr>Физика в литературе</vt:lpstr>
      <vt:lpstr>Физика в литературе</vt:lpstr>
      <vt:lpstr>Физика в литературе</vt:lpstr>
      <vt:lpstr>Физика в литературе</vt:lpstr>
      <vt:lpstr>Физика в литературе</vt:lpstr>
      <vt:lpstr>Физика в литературе</vt:lpstr>
      <vt:lpstr>Физика в литературе</vt:lpstr>
      <vt:lpstr>Презентация PowerPoint</vt:lpstr>
      <vt:lpstr>Физика в литературе</vt:lpstr>
      <vt:lpstr>Физика в литературе</vt:lpstr>
      <vt:lpstr>Презентация PowerPoint</vt:lpstr>
      <vt:lpstr>Разное</vt:lpstr>
      <vt:lpstr>Разное</vt:lpstr>
      <vt:lpstr>Разное</vt:lpstr>
      <vt:lpstr>Разное</vt:lpstr>
      <vt:lpstr>Разное</vt:lpstr>
      <vt:lpstr>Разное</vt:lpstr>
      <vt:lpstr>Разное</vt:lpstr>
      <vt:lpstr>Разное</vt:lpstr>
      <vt:lpstr>Разное</vt:lpstr>
      <vt:lpstr>Разное</vt:lpstr>
      <vt:lpstr>Природа в музыке</vt:lpstr>
      <vt:lpstr>Природа в музыке</vt:lpstr>
      <vt:lpstr>Презентация PowerPoint</vt:lpstr>
      <vt:lpstr>Природа в музыке</vt:lpstr>
      <vt:lpstr>Природа в музыке</vt:lpstr>
      <vt:lpstr>Природа в музыке</vt:lpstr>
      <vt:lpstr>Природа в музыке</vt:lpstr>
      <vt:lpstr>Природа в музыке</vt:lpstr>
      <vt:lpstr>Природа в музыке</vt:lpstr>
      <vt:lpstr>Природа в музыке</vt:lpstr>
      <vt:lpstr>Природа в музыке</vt:lpstr>
      <vt:lpstr>Использованные источники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Школа №1</cp:lastModifiedBy>
  <cp:revision>174</cp:revision>
  <dcterms:created xsi:type="dcterms:W3CDTF">2014-05-16T09:35:17Z</dcterms:created>
  <dcterms:modified xsi:type="dcterms:W3CDTF">2021-10-08T19:22:37Z</dcterms:modified>
</cp:coreProperties>
</file>