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19.03.2026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19.03.2026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algn="ctr"/>
            <a:r>
              <a:rPr lang="ru" sz="7200" dirty="0"/>
              <a:t>П</a:t>
            </a:r>
            <a:r>
              <a:rPr lang="ru-RU" sz="7200" dirty="0"/>
              <a:t>у</a:t>
            </a:r>
            <a:r>
              <a:rPr lang="ru" sz="7200" dirty="0"/>
              <a:t>ть к успеху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Хочешь быть успешным –будь им</a:t>
            </a: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50126"/>
            <a:ext cx="10058400" cy="165137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chemeClr val="bg2"/>
                </a:solidFill>
              </a:rPr>
              <a:t> Остановка «Лестница успеха»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1" y="5225240"/>
            <a:ext cx="11177516" cy="1143000"/>
          </a:xfrm>
        </p:spPr>
        <p:txBody>
          <a:bodyPr rtlCol="0">
            <a:normAutofit fontScale="92500"/>
          </a:bodyPr>
          <a:lstStyle/>
          <a:p>
            <a:pPr lvl="4" algn="l"/>
            <a:r>
              <a:rPr lang="ru-RU" altLang="ru-RU" sz="2400" dirty="0">
                <a:solidFill>
                  <a:schemeClr val="bg2"/>
                </a:solidFill>
                <a:latin typeface="+mj-lt"/>
              </a:rPr>
              <a:t>В любом проекте важнейшим фактором является  вера в успех.</a:t>
            </a:r>
          </a:p>
          <a:p>
            <a:pPr lvl="4" algn="l"/>
            <a:r>
              <a:rPr lang="ru-RU" altLang="ru-RU" sz="2400" b="1" dirty="0">
                <a:solidFill>
                  <a:schemeClr val="bg2"/>
                </a:solidFill>
                <a:latin typeface="+mj-lt"/>
              </a:rPr>
              <a:t>                                         Уильям ДЖЕМС</a:t>
            </a:r>
          </a:p>
          <a:p>
            <a:pPr rtl="0"/>
            <a:endParaRPr lang="ru" dirty="0">
              <a:solidFill>
                <a:srgbClr val="FFFF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383D9B-608F-AA12-0421-A933D3874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1296537"/>
            <a:ext cx="6100549" cy="36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9A8D0-E82D-268F-ADA6-86EACC84C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2D0290C-D49D-0592-B6E8-D3A8E8B3E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2A39C-9632-7F96-7F0E-384BDF9B5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50126"/>
            <a:ext cx="10058400" cy="111442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chemeClr val="bg2"/>
                </a:solidFill>
              </a:rPr>
              <a:t>     Остановка «Ассоциации»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281E9F5-6F2C-5CF5-324C-186CB1DE8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FDD33-E934-DCDA-C929-3880D3B7B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1" y="5225240"/>
            <a:ext cx="11177516" cy="1143000"/>
          </a:xfrm>
        </p:spPr>
        <p:txBody>
          <a:bodyPr rtlCol="0">
            <a:normAutofit fontScale="77500" lnSpcReduction="20000"/>
          </a:bodyPr>
          <a:lstStyle/>
          <a:p>
            <a:pPr algn="ctr"/>
            <a:r>
              <a:rPr lang="ru-RU" altLang="ru-RU" b="1" i="1" dirty="0">
                <a:solidFill>
                  <a:schemeClr val="bg2"/>
                </a:solidFill>
                <a:latin typeface="+mj-lt"/>
              </a:rPr>
              <a:t>Если ты ничего не можешь,</a:t>
            </a:r>
            <a:br>
              <a:rPr lang="ru-RU" altLang="ru-RU" b="1" i="1" dirty="0">
                <a:solidFill>
                  <a:schemeClr val="bg2"/>
                </a:solidFill>
                <a:latin typeface="+mj-lt"/>
              </a:rPr>
            </a:br>
            <a:r>
              <a:rPr lang="ru-RU" altLang="ru-RU" b="1" i="1" dirty="0">
                <a:solidFill>
                  <a:schemeClr val="bg2"/>
                </a:solidFill>
                <a:latin typeface="+mj-lt"/>
              </a:rPr>
              <a:t>ты ничего не должен хотеть.</a:t>
            </a:r>
          </a:p>
          <a:p>
            <a:pPr algn="ctr"/>
            <a:r>
              <a:rPr lang="ru-RU" altLang="ru-RU" b="1" i="1" dirty="0">
                <a:solidFill>
                  <a:schemeClr val="bg2"/>
                </a:solidFill>
                <a:latin typeface="+mj-lt"/>
              </a:rPr>
              <a:t>                                                           </a:t>
            </a:r>
            <a:r>
              <a:rPr lang="ru-RU" altLang="ru-RU" sz="2600" b="1" i="1" dirty="0">
                <a:solidFill>
                  <a:schemeClr val="bg2"/>
                </a:solidFill>
                <a:latin typeface="+mj-lt"/>
              </a:rPr>
              <a:t>Сенека</a:t>
            </a:r>
          </a:p>
          <a:p>
            <a:pPr rtl="0"/>
            <a:endParaRPr lang="ru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82F50B-9DE8-1F12-6986-11314D55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7" y="1047026"/>
            <a:ext cx="8038532" cy="368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814C91-717A-261B-DBDB-4C6BD0097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739F51B-4FFF-193F-55D8-BC3D40487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413DE-D7AD-DD7F-5817-DF0D0FC10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874" y="-95245"/>
            <a:ext cx="10058400" cy="111442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chemeClr val="bg2"/>
                </a:solidFill>
              </a:rPr>
              <a:t>     Остановка «Ожидание»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547F08C-BA6A-3FE3-1A1A-6C6CBC448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5F8B2D-4A32-08F0-D71E-CCD962612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1" y="5225240"/>
            <a:ext cx="11177516" cy="1143000"/>
          </a:xfrm>
        </p:spPr>
        <p:txBody>
          <a:bodyPr rtlCol="0">
            <a:normAutofit fontScale="85000" lnSpcReduction="20000"/>
          </a:bodyPr>
          <a:lstStyle/>
          <a:p>
            <a:r>
              <a:rPr lang="ru-RU" altLang="ru-RU" i="1" dirty="0">
                <a:solidFill>
                  <a:schemeClr val="bg2"/>
                </a:solidFill>
                <a:latin typeface="+mj-lt"/>
              </a:rPr>
              <a:t>ЧЕЛОВЕК, КОТОРЫЙ ХОЧЕТ ПЕРЕДВИНУТЬ ГОРУ, НАЧИНАЕТ С ТОГО, ЧТО ПЕРЕНОСИТ МЕЛКИЕ КАМНИ…        </a:t>
            </a:r>
          </a:p>
          <a:p>
            <a:r>
              <a:rPr lang="ru-RU" altLang="ru-RU" i="1" dirty="0">
                <a:solidFill>
                  <a:schemeClr val="bg2"/>
                </a:solidFill>
                <a:latin typeface="+mj-lt"/>
              </a:rPr>
              <a:t>                              Китайская пословица</a:t>
            </a:r>
          </a:p>
          <a:p>
            <a:pPr rtl="0"/>
            <a:endParaRPr lang="ru" dirty="0">
              <a:solidFill>
                <a:srgbClr val="FFFF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B538A5-509C-90C8-4114-98B8F935B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3" y="1019175"/>
            <a:ext cx="7048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B5E7A-5889-A188-0CE1-99F4080AB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10D1595-92D7-0908-0668-20A488B6E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765DF-ED12-3EBB-7768-5C4409036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874" y="-95245"/>
            <a:ext cx="10058400" cy="111442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chemeClr val="bg2"/>
                </a:solidFill>
              </a:rPr>
              <a:t>     Остановка «Собеседование»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7D0897C-69E9-C3B9-AA72-11CE63115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3F0B6C-E3C6-D723-FF21-AC92B9BFD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1" y="5225240"/>
            <a:ext cx="11177516" cy="1143000"/>
          </a:xfrm>
        </p:spPr>
        <p:txBody>
          <a:bodyPr rtlCol="0">
            <a:normAutofit fontScale="85000" lnSpcReduction="20000"/>
          </a:bodyPr>
          <a:lstStyle/>
          <a:p>
            <a:r>
              <a:rPr lang="ru-RU" altLang="ru-RU" dirty="0">
                <a:solidFill>
                  <a:schemeClr val="bg2"/>
                </a:solidFill>
                <a:latin typeface="+mj-lt"/>
              </a:rPr>
              <a:t>Думай об успехе, представляй себе успех, и ты приведешь в действие силу, осуществляющую желания. </a:t>
            </a:r>
          </a:p>
          <a:p>
            <a:r>
              <a:rPr lang="ru-RU" altLang="ru-RU" dirty="0">
                <a:solidFill>
                  <a:schemeClr val="bg2"/>
                </a:solidFill>
                <a:latin typeface="+mj-lt"/>
              </a:rPr>
              <a:t>					    Норманн Пил</a:t>
            </a:r>
          </a:p>
          <a:p>
            <a:pPr rtl="0"/>
            <a:endParaRPr lang="ru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DC976E-E9D8-0C76-89A1-556F3119F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24" y="735131"/>
            <a:ext cx="7048500" cy="421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6F76B-A400-41A3-4981-ED7040209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C186DB9-E33B-3007-8C51-BD4DD034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BBDF0-BDA4-2A43-2AA8-797E056CA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093" y="-95245"/>
            <a:ext cx="10004969" cy="111442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chemeClr val="bg2"/>
                </a:solidFill>
              </a:rPr>
              <a:t>     Остановка «Формула успеха»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CD162F3-52DE-9AA8-18C5-F5BCD3453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BA92E3-C015-0947-85FF-6EC3CECA6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1" y="5225240"/>
            <a:ext cx="11177516" cy="1143000"/>
          </a:xfrm>
        </p:spPr>
        <p:txBody>
          <a:bodyPr rtlCol="0">
            <a:normAutofit/>
          </a:bodyPr>
          <a:lstStyle/>
          <a:p>
            <a:pPr lvl="4" algn="l"/>
            <a:r>
              <a:rPr lang="ru-RU" dirty="0">
                <a:solidFill>
                  <a:schemeClr val="bg2"/>
                </a:solidFill>
                <a:latin typeface="+mj-lt"/>
              </a:rPr>
              <a:t>«Успех не состоит в том, чтобы никогда не совершать грубых ошибок, но никогда не повторять одно и то же во второй раз» — Джордж Бернард Шоу. </a:t>
            </a:r>
            <a:endParaRPr lang="ru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74FE68-0EA6-F539-3DA7-14F76182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1" y="736979"/>
            <a:ext cx="6769289" cy="42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EF225-3420-37F0-82DC-743A67899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ADB1A69-6969-E4FF-4263-E3A8F6ADE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E5A09-BDE7-F82B-CEB3-AEDAC5C93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093" y="-95245"/>
            <a:ext cx="10004969" cy="111442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chemeClr val="bg2"/>
                </a:solidFill>
              </a:rPr>
              <a:t>     Остановка «Чемодан успеха»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1159714-93EE-6102-F181-54CE3C436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5CD68C-F49C-E449-6179-E4D9DE2E0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1" y="5225240"/>
            <a:ext cx="11177516" cy="1143000"/>
          </a:xfrm>
        </p:spPr>
        <p:txBody>
          <a:bodyPr rtlCol="0">
            <a:normAutofit/>
          </a:bodyPr>
          <a:lstStyle/>
          <a:p>
            <a:pPr lvl="4" algn="l"/>
            <a:r>
              <a:rPr lang="ru-RU" dirty="0">
                <a:solidFill>
                  <a:schemeClr val="bg2"/>
                </a:solidFill>
                <a:latin typeface="+mj-lt"/>
              </a:rPr>
              <a:t>«Успех не состоит в том, чтобы никогда не совершать грубых ошибок, но никогда не повторять одно и то же во второй раз» — Джордж Бернард Шоу. </a:t>
            </a:r>
            <a:endParaRPr lang="ru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D17867-8986-338E-2732-1EB8C46A5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787805"/>
            <a:ext cx="7779224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A23E62-A46F-AF83-0F92-B7D4AB700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16A59B6-B46D-98E3-9687-F9E6A6994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14BD-582A-7178-3CB5-361558504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093" y="-95245"/>
            <a:ext cx="10004969" cy="1114420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ru" sz="4800" i="1" dirty="0">
                <a:solidFill>
                  <a:schemeClr val="bg2"/>
                </a:solidFill>
              </a:rPr>
              <a:t>                    Остановка </a:t>
            </a:r>
            <a:br>
              <a:rPr lang="ru" sz="4800" i="1" dirty="0">
                <a:solidFill>
                  <a:schemeClr val="bg2"/>
                </a:solidFill>
              </a:rPr>
            </a:br>
            <a:r>
              <a:rPr lang="ru" sz="4800" i="1" dirty="0">
                <a:solidFill>
                  <a:schemeClr val="bg2"/>
                </a:solidFill>
              </a:rPr>
              <a:t>           «Мне важно ваше мнение»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49BAEEE-728A-182B-1994-6C285B919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C38B6B-FE6C-FC6C-6624-3BA11AF1F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1" y="5225240"/>
            <a:ext cx="11177516" cy="1143000"/>
          </a:xfrm>
        </p:spPr>
        <p:txBody>
          <a:bodyPr rtlCol="0">
            <a:normAutofit/>
          </a:bodyPr>
          <a:lstStyle/>
          <a:p>
            <a:pPr lvl="4" algn="l"/>
            <a:r>
              <a:rPr lang="ru-RU" b="1" dirty="0">
                <a:solidFill>
                  <a:schemeClr val="bg1"/>
                </a:solidFill>
              </a:rPr>
              <a:t>«Мы оцениваем себя по тем способностям к делу, которые чувствуем в себе, в то время как окружающие оценивают нас по тому, что мы уже сделали» Г. Лонгфелло</a:t>
            </a:r>
            <a:endParaRPr lang="ru-RU" dirty="0"/>
          </a:p>
          <a:p>
            <a:pPr lvl="4" algn="l"/>
            <a:r>
              <a:rPr lang="ru-RU" dirty="0">
                <a:solidFill>
                  <a:schemeClr val="bg2"/>
                </a:solidFill>
                <a:latin typeface="+mj-lt"/>
              </a:rPr>
              <a:t> </a:t>
            </a:r>
            <a:endParaRPr lang="ru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EEA81-A77D-2BF9-6367-6BD629C7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1" y="1290851"/>
            <a:ext cx="3671248" cy="33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9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69947-A92B-C769-2346-1EF87C922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C475AEA-0099-6F9B-297E-1A32B9470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9A216-7714-220C-F391-073BB8A00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197" y="489759"/>
            <a:ext cx="9117865" cy="875017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ru" b="1" i="1" dirty="0">
                <a:solidFill>
                  <a:schemeClr val="bg2"/>
                </a:solidFill>
              </a:rPr>
              <a:t>  </a:t>
            </a:r>
            <a:endParaRPr lang="ru" i="1" dirty="0">
              <a:solidFill>
                <a:schemeClr val="bg2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B34720B-DD61-EC50-A360-69BF58E00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EAB60-C1D0-D363-0661-4B7F365B9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1" y="5225240"/>
            <a:ext cx="11177516" cy="1143000"/>
          </a:xfrm>
        </p:spPr>
        <p:txBody>
          <a:bodyPr rtlCol="0">
            <a:normAutofit/>
          </a:bodyPr>
          <a:lstStyle/>
          <a:p>
            <a:pPr lvl="4" algn="l"/>
            <a:r>
              <a:rPr lang="ru-RU" sz="2400" dirty="0">
                <a:solidFill>
                  <a:schemeClr val="bg2"/>
                </a:solidFill>
              </a:rPr>
              <a:t>Великого успеха достигают те, кого не пугают великие провалы. Роберт Ф. Кеннеди</a:t>
            </a:r>
            <a:br>
              <a:rPr lang="ru-RU" dirty="0"/>
            </a:br>
            <a:endParaRPr lang="ru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B98316-8112-5DA6-FE7A-680C40A09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95" y="0"/>
            <a:ext cx="959437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ользовательские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{D4476EDE-2434-4DA2-AC57-C80C9F1530FD}TFf0a5ceae-4542-492d-822e-d65a94fb0e1e19154062_win32-8070a709061f</Template>
  <TotalTime>80</TotalTime>
  <Words>240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Bookman Old Style</vt:lpstr>
      <vt:lpstr>Calibri</vt:lpstr>
      <vt:lpstr>Franklin Gothic Book</vt:lpstr>
      <vt:lpstr>Пользовательские</vt:lpstr>
      <vt:lpstr>Путь к успеху</vt:lpstr>
      <vt:lpstr> Остановка «Лестница успеха»</vt:lpstr>
      <vt:lpstr>     Остановка «Ассоциации»</vt:lpstr>
      <vt:lpstr>     Остановка «Ожидание»</vt:lpstr>
      <vt:lpstr>     Остановка «Собеседование»</vt:lpstr>
      <vt:lpstr>     Остановка «Формула успеха»</vt:lpstr>
      <vt:lpstr>     Остановка «Чемодан успеха»</vt:lpstr>
      <vt:lpstr>                    Остановка             «Мне важно ваше мнение»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</cp:revision>
  <dcterms:created xsi:type="dcterms:W3CDTF">2026-03-16T08:31:00Z</dcterms:created>
  <dcterms:modified xsi:type="dcterms:W3CDTF">2026-03-19T16:32:36Z</dcterms:modified>
</cp:coreProperties>
</file>