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4" r:id="rId2"/>
    <p:sldId id="257" r:id="rId3"/>
    <p:sldId id="259" r:id="rId4"/>
    <p:sldId id="270" r:id="rId5"/>
    <p:sldId id="271" r:id="rId6"/>
    <p:sldId id="272" r:id="rId7"/>
    <p:sldId id="273" r:id="rId8"/>
    <p:sldId id="260" r:id="rId9"/>
    <p:sldId id="276" r:id="rId10"/>
    <p:sldId id="261" r:id="rId11"/>
    <p:sldId id="275" r:id="rId12"/>
    <p:sldId id="262" r:id="rId13"/>
    <p:sldId id="277" r:id="rId14"/>
    <p:sldId id="263" r:id="rId15"/>
    <p:sldId id="278" r:id="rId16"/>
    <p:sldId id="264" r:id="rId17"/>
    <p:sldId id="279" r:id="rId18"/>
    <p:sldId id="265" r:id="rId19"/>
    <p:sldId id="280" r:id="rId20"/>
    <p:sldId id="266" r:id="rId21"/>
    <p:sldId id="281" r:id="rId22"/>
    <p:sldId id="267" r:id="rId23"/>
    <p:sldId id="282" r:id="rId24"/>
    <p:sldId id="268" r:id="rId25"/>
    <p:sldId id="283" r:id="rId26"/>
    <p:sldId id="269" r:id="rId27"/>
    <p:sldId id="284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627784" y="3861048"/>
            <a:ext cx="6040760" cy="2232248"/>
          </a:xfrm>
        </p:spPr>
        <p:txBody>
          <a:bodyPr/>
          <a:lstStyle/>
          <a:p>
            <a:pPr algn="r"/>
            <a:r>
              <a:rPr lang="ru-RU" sz="1800" dirty="0"/>
              <a:t>Разработала: педагог дополнительного образования</a:t>
            </a:r>
          </a:p>
          <a:p>
            <a:pPr algn="r"/>
            <a:r>
              <a:rPr lang="ru-RU" sz="1800" dirty="0"/>
              <a:t>МАУ ДО «ДТДМ» г. Магнитогорска </a:t>
            </a:r>
          </a:p>
          <a:p>
            <a:pPr algn="r"/>
            <a:r>
              <a:rPr lang="ru-RU" sz="1800" dirty="0" err="1"/>
              <a:t>Понукалина</a:t>
            </a:r>
            <a:r>
              <a:rPr lang="ru-RU" sz="1800" dirty="0"/>
              <a:t> Виктория Александровна</a:t>
            </a:r>
          </a:p>
          <a:p>
            <a:pPr algn="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216024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Классический танец. Экзерсис у станка. 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9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88256" y="476672"/>
            <a:ext cx="8503920" cy="569438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Battement </a:t>
            </a:r>
            <a:r>
              <a:rPr lang="en-US" dirty="0" err="1"/>
              <a:t>tendu</a:t>
            </a:r>
            <a:r>
              <a:rPr lang="en-US" dirty="0"/>
              <a:t> </a:t>
            </a:r>
            <a:r>
              <a:rPr lang="ru-RU" dirty="0" smtClean="0"/>
              <a:t>(вытянутый батман, тянуть).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77" y="2276872"/>
            <a:ext cx="7913296" cy="287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5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Battement </a:t>
            </a:r>
            <a:r>
              <a:rPr lang="en-US" sz="4000" dirty="0" err="1">
                <a:solidFill>
                  <a:schemeClr val="bg2">
                    <a:lumMod val="50000"/>
                  </a:schemeClr>
                </a:solidFill>
              </a:rPr>
              <a:t>tendu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	Э</a:t>
            </a:r>
            <a:r>
              <a:rPr lang="ru-RU" dirty="0" smtClean="0"/>
              <a:t>то </a:t>
            </a:r>
            <a:r>
              <a:rPr lang="ru-RU" dirty="0"/>
              <a:t>фундаментальное упражнение в классической хореографии, необходимое для развития силы, </a:t>
            </a:r>
            <a:r>
              <a:rPr lang="ru-RU" dirty="0" err="1"/>
              <a:t>выворотности</a:t>
            </a:r>
            <a:r>
              <a:rPr lang="ru-RU" dirty="0"/>
              <a:t>, натянутости стопы и ног, а также для подготовки к более сложным прыжкам и движениям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 </a:t>
            </a:r>
            <a:r>
              <a:rPr lang="ru-RU" dirty="0"/>
              <a:t>Оно укрепляет голеностоп, тренирует координацию и формирует «балетную» осанку, улучшая подвижность суставов. </a:t>
            </a:r>
          </a:p>
        </p:txBody>
      </p:sp>
    </p:spTree>
    <p:extLst>
      <p:ext uri="{BB962C8B-B14F-4D97-AF65-F5344CB8AC3E}">
        <p14:creationId xmlns:p14="http://schemas.microsoft.com/office/powerpoint/2010/main" val="129095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04664"/>
            <a:ext cx="8503920" cy="569438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Battement</a:t>
            </a:r>
            <a:r>
              <a:rPr lang="ru-RU" dirty="0"/>
              <a:t> </a:t>
            </a:r>
            <a:r>
              <a:rPr lang="ru-RU" dirty="0" err="1"/>
              <a:t>tendu</a:t>
            </a:r>
            <a:r>
              <a:rPr lang="ru-RU" dirty="0"/>
              <a:t> </a:t>
            </a:r>
            <a:r>
              <a:rPr lang="ru-RU" dirty="0" err="1"/>
              <a:t>jeté</a:t>
            </a:r>
            <a:r>
              <a:rPr lang="ru-RU" dirty="0"/>
              <a:t> </a:t>
            </a:r>
            <a:r>
              <a:rPr lang="ru-RU" dirty="0" smtClean="0"/>
              <a:t>(бросок, резкое </a:t>
            </a:r>
            <a:r>
              <a:rPr lang="ru-RU" dirty="0"/>
              <a:t>выбрасывание </a:t>
            </a:r>
            <a:r>
              <a:rPr lang="ru-RU" dirty="0" smtClean="0"/>
              <a:t>ноги)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999" y="1632050"/>
            <a:ext cx="7685715" cy="445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0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Battement </a:t>
            </a:r>
            <a:r>
              <a:rPr lang="en-US" sz="4000" dirty="0" err="1">
                <a:solidFill>
                  <a:schemeClr val="bg2">
                    <a:lumMod val="50000"/>
                  </a:schemeClr>
                </a:solidFill>
              </a:rPr>
              <a:t>tendu</a:t>
            </a:r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z="4000" dirty="0" err="1">
                <a:solidFill>
                  <a:schemeClr val="bg2">
                    <a:lumMod val="50000"/>
                  </a:schemeClr>
                </a:solidFill>
              </a:rPr>
              <a:t>jeté</a:t>
            </a:r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Это </a:t>
            </a:r>
            <a:r>
              <a:rPr lang="ru-RU" dirty="0"/>
              <a:t>упражнение классического танца, представляющее собой резкий «бросок» вытянутой ноги на высоту 25°–45°.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Оно </a:t>
            </a:r>
            <a:r>
              <a:rPr lang="ru-RU" dirty="0"/>
              <a:t>необходимо для развития силы ног, быстроты реакции, подвижности тазобедренного и голеностопного суставов, а также для выработки легкости и точности движений. </a:t>
            </a:r>
          </a:p>
        </p:txBody>
      </p:sp>
    </p:spTree>
    <p:extLst>
      <p:ext uri="{BB962C8B-B14F-4D97-AF65-F5344CB8AC3E}">
        <p14:creationId xmlns:p14="http://schemas.microsoft.com/office/powerpoint/2010/main" val="81158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04664"/>
            <a:ext cx="8503920" cy="56943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Rond</a:t>
            </a:r>
            <a:r>
              <a:rPr lang="en-US" dirty="0"/>
              <a:t> de </a:t>
            </a:r>
            <a:r>
              <a:rPr lang="en-US" dirty="0" err="1"/>
              <a:t>jambe</a:t>
            </a:r>
            <a:r>
              <a:rPr lang="en-US" dirty="0"/>
              <a:t> par </a:t>
            </a:r>
            <a:r>
              <a:rPr lang="en-US" dirty="0" err="1"/>
              <a:t>terre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ru-RU" dirty="0" smtClean="0"/>
              <a:t>круг </a:t>
            </a:r>
            <a:r>
              <a:rPr lang="ru-RU" dirty="0"/>
              <a:t>ногой по </a:t>
            </a:r>
            <a:r>
              <a:rPr lang="ru-RU" dirty="0" smtClean="0"/>
              <a:t>полу)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165350"/>
            <a:ext cx="7759701" cy="306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42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>
                <a:solidFill>
                  <a:schemeClr val="bg2">
                    <a:lumMod val="50000"/>
                  </a:schemeClr>
                </a:solidFill>
              </a:rPr>
              <a:t>Rond de jambe par terre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Он </a:t>
            </a:r>
            <a:r>
              <a:rPr lang="ru-RU" dirty="0"/>
              <a:t>помогает танцорам развивать гибкость и силу ног, формируя изящные линии и плавные воздушные </a:t>
            </a:r>
            <a:r>
              <a:rPr lang="ru-RU" dirty="0" smtClean="0"/>
              <a:t>переходы. Когда </a:t>
            </a:r>
            <a:r>
              <a:rPr lang="ru-RU" dirty="0"/>
              <a:t>ноги скользят по земле, создается ощущение лёгкости и бесконечности.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Рон</a:t>
            </a:r>
            <a:r>
              <a:rPr lang="ru-RU" dirty="0" smtClean="0"/>
              <a:t> </a:t>
            </a:r>
            <a:r>
              <a:rPr lang="ru-RU" dirty="0"/>
              <a:t>де </a:t>
            </a:r>
            <a:r>
              <a:rPr lang="ru-RU" dirty="0" err="1"/>
              <a:t>жамб</a:t>
            </a:r>
            <a:r>
              <a:rPr lang="ru-RU" dirty="0"/>
              <a:t> партер соединяет землю и воздух, позволяя танцору быть в гармонии с пространством.</a:t>
            </a:r>
          </a:p>
        </p:txBody>
      </p:sp>
    </p:spTree>
    <p:extLst>
      <p:ext uri="{BB962C8B-B14F-4D97-AF65-F5344CB8AC3E}">
        <p14:creationId xmlns:p14="http://schemas.microsoft.com/office/powerpoint/2010/main" val="148858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04664"/>
            <a:ext cx="8503920" cy="569438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Rond</a:t>
            </a:r>
            <a:r>
              <a:rPr lang="en-US" dirty="0"/>
              <a:t> de </a:t>
            </a:r>
            <a:r>
              <a:rPr lang="en-US" dirty="0" err="1"/>
              <a:t>jambe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l'air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ru-RU" dirty="0" smtClean="0"/>
              <a:t>круг </a:t>
            </a:r>
            <a:r>
              <a:rPr lang="ru-RU" dirty="0"/>
              <a:t>ногой в </a:t>
            </a:r>
            <a:r>
              <a:rPr lang="ru-RU" dirty="0" smtClean="0"/>
              <a:t>воздухе)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20" y="1969327"/>
            <a:ext cx="7969246" cy="330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59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Rond de jambe en l'air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Это </a:t>
            </a:r>
            <a:r>
              <a:rPr lang="ru-RU" dirty="0"/>
              <a:t>упражнение классического танца, при котором рабочая нога, поднятая на 45° или 90° в сторону, описывает круг нижней частью (голенью) при фиксированном бедре.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Оно </a:t>
            </a:r>
            <a:r>
              <a:rPr lang="ru-RU" dirty="0"/>
              <a:t>необходимо для развития подвижности коленного сустава, силы мышц ног, координации и подготовки к вращениям. </a:t>
            </a:r>
          </a:p>
        </p:txBody>
      </p:sp>
    </p:spTree>
    <p:extLst>
      <p:ext uri="{BB962C8B-B14F-4D97-AF65-F5344CB8AC3E}">
        <p14:creationId xmlns:p14="http://schemas.microsoft.com/office/powerpoint/2010/main" val="119239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503920" cy="572412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Relevé</a:t>
            </a:r>
            <a:r>
              <a:rPr lang="ru-RU" dirty="0"/>
              <a:t> </a:t>
            </a:r>
            <a:r>
              <a:rPr lang="ru-RU" dirty="0" smtClean="0"/>
              <a:t>(поднимание, </a:t>
            </a:r>
            <a:r>
              <a:rPr lang="ru-RU" dirty="0"/>
              <a:t>подъём на </a:t>
            </a:r>
            <a:r>
              <a:rPr lang="ru-RU" dirty="0" err="1" smtClean="0"/>
              <a:t>полупальцы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700807"/>
            <a:ext cx="3600400" cy="449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59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2">
                    <a:lumMod val="50000"/>
                  </a:schemeClr>
                </a:solidFill>
              </a:rPr>
              <a:t>Relevé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Это </a:t>
            </a:r>
            <a:r>
              <a:rPr lang="ru-RU" dirty="0"/>
              <a:t>базовый элемент классического танца, представляющий собой подъем на </a:t>
            </a:r>
            <a:r>
              <a:rPr lang="ru-RU" dirty="0" err="1"/>
              <a:t>полупальцы</a:t>
            </a:r>
            <a:r>
              <a:rPr lang="ru-RU" dirty="0"/>
              <a:t> или пальцы (пуанты) из заданного положения.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 </a:t>
            </a:r>
            <a:r>
              <a:rPr lang="ru-RU" dirty="0"/>
              <a:t>необходим для укрепления стоп, голеностопа, развития </a:t>
            </a:r>
            <a:r>
              <a:rPr lang="ru-RU" dirty="0" err="1"/>
              <a:t>выворотноcти</a:t>
            </a:r>
            <a:r>
              <a:rPr lang="ru-RU" dirty="0"/>
              <a:t>, баланса и подготовки к прыжкам и танцу на пуантах. </a:t>
            </a:r>
          </a:p>
        </p:txBody>
      </p:sp>
    </p:spTree>
    <p:extLst>
      <p:ext uri="{BB962C8B-B14F-4D97-AF65-F5344CB8AC3E}">
        <p14:creationId xmlns:p14="http://schemas.microsoft.com/office/powerpoint/2010/main" val="283864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7220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Классический танец</a:t>
            </a:r>
            <a:endParaRPr lang="ru-RU" sz="60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03149" y="1484785"/>
            <a:ext cx="8363272" cy="18001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dirty="0" smtClean="0"/>
              <a:t>Это исторически </a:t>
            </a:r>
            <a:r>
              <a:rPr lang="ru-RU" sz="2400" dirty="0"/>
              <a:t>сложившаяся, устойчивая система выразительных средств хореографического искусства, основанная на принципе поэтически-обобщённой трактовки сценического образа; формировалась на протяжении многих веков и у многих народов.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525" y="3284984"/>
            <a:ext cx="4680520" cy="311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4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04664"/>
            <a:ext cx="8503920" cy="569438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Fondu</a:t>
            </a:r>
            <a:r>
              <a:rPr lang="ru-RU" dirty="0"/>
              <a:t> </a:t>
            </a:r>
            <a:r>
              <a:rPr lang="ru-RU" dirty="0" smtClean="0"/>
              <a:t>(таять, мягкое приседание)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171939"/>
            <a:ext cx="6104599" cy="3462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1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bg2">
                    <a:lumMod val="50000"/>
                  </a:schemeClr>
                </a:solidFill>
              </a:rPr>
              <a:t>Fondu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В </a:t>
            </a:r>
            <a:r>
              <a:rPr lang="ru-RU" dirty="0"/>
              <a:t>классическом танце — это «тающее» движение, при котором обе ноги одновременно сгибаются и выпрямляются.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Оно </a:t>
            </a:r>
            <a:r>
              <a:rPr lang="ru-RU" dirty="0"/>
              <a:t>необходимо для развития силы, </a:t>
            </a:r>
            <a:r>
              <a:rPr lang="ru-RU" dirty="0" err="1"/>
              <a:t>выворотности</a:t>
            </a:r>
            <a:r>
              <a:rPr lang="ru-RU" dirty="0"/>
              <a:t>, эластичности мышц ног, а также для выработки плавности, мягкости движений и устойчивости (координации). </a:t>
            </a:r>
          </a:p>
        </p:txBody>
      </p:sp>
    </p:spTree>
    <p:extLst>
      <p:ext uri="{BB962C8B-B14F-4D97-AF65-F5344CB8AC3E}">
        <p14:creationId xmlns:p14="http://schemas.microsoft.com/office/powerpoint/2010/main" val="148843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404664"/>
            <a:ext cx="8503920" cy="572412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Battement</a:t>
            </a:r>
            <a:r>
              <a:rPr lang="ru-RU" dirty="0"/>
              <a:t> </a:t>
            </a:r>
            <a:r>
              <a:rPr lang="ru-RU" dirty="0" err="1"/>
              <a:t>frappé</a:t>
            </a:r>
            <a:r>
              <a:rPr lang="ru-RU" dirty="0"/>
              <a:t> </a:t>
            </a:r>
            <a:r>
              <a:rPr lang="ru-RU" dirty="0" smtClean="0"/>
              <a:t>(ударять, </a:t>
            </a:r>
            <a:r>
              <a:rPr lang="ru-RU" dirty="0"/>
              <a:t>резкое </a:t>
            </a:r>
            <a:r>
              <a:rPr lang="ru-RU" dirty="0" smtClean="0"/>
              <a:t>движение)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85950"/>
            <a:ext cx="7315141" cy="370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43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Battement </a:t>
            </a:r>
            <a:r>
              <a:rPr lang="en-US" sz="4000" dirty="0" err="1">
                <a:solidFill>
                  <a:schemeClr val="bg2">
                    <a:lumMod val="50000"/>
                  </a:schemeClr>
                </a:solidFill>
              </a:rPr>
              <a:t>frappé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В классическом </a:t>
            </a:r>
            <a:r>
              <a:rPr lang="ru-RU" dirty="0"/>
              <a:t>танце — это «ударяющее» движение, необходимое для развития силы ног, быстроты реакции, четкости стопы и координации.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Оно </a:t>
            </a:r>
            <a:r>
              <a:rPr lang="ru-RU" dirty="0"/>
              <a:t>тренирует подвижность коленного сустава, помогает выработать энергичное раскрытие ноги и учит музыкальности (быстрые, точные акценты), что критически важно для </a:t>
            </a:r>
            <a:r>
              <a:rPr lang="ru-RU" dirty="0" smtClean="0"/>
              <a:t>маленьких аллегро </a:t>
            </a:r>
            <a:r>
              <a:rPr lang="ru-RU" dirty="0"/>
              <a:t>(прыжков). </a:t>
            </a:r>
          </a:p>
        </p:txBody>
      </p:sp>
    </p:spTree>
    <p:extLst>
      <p:ext uri="{BB962C8B-B14F-4D97-AF65-F5344CB8AC3E}">
        <p14:creationId xmlns:p14="http://schemas.microsoft.com/office/powerpoint/2010/main" val="145354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76672"/>
            <a:ext cx="8503920" cy="562237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Adagio (</a:t>
            </a:r>
            <a:r>
              <a:rPr lang="ru-RU" dirty="0" smtClean="0"/>
              <a:t>медленный танец)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Включает в себя несколько элементов, плавно переходящих из одного в другой. С удержанием ног на 90 градусов и выше.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988" y="2767868"/>
            <a:ext cx="1944216" cy="3460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71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Adagio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dirty="0" smtClean="0"/>
              <a:t>Это </a:t>
            </a:r>
            <a:r>
              <a:rPr lang="ru-RU" sz="2400" dirty="0"/>
              <a:t>медленная, плавная часть </a:t>
            </a:r>
            <a:r>
              <a:rPr lang="ru-RU" sz="2400" dirty="0" smtClean="0"/>
              <a:t>урока, необходимая </a:t>
            </a:r>
            <a:r>
              <a:rPr lang="ru-RU" sz="2400" dirty="0"/>
              <a:t>для развития устойчивости (баланса), выразительности, музыкальности и силы ног. Оно тренирует плавные переходы между позами, формирует красивые линии, способность удерживать равновесие и развивает </a:t>
            </a:r>
            <a:r>
              <a:rPr lang="ru-RU" sz="2400" dirty="0" err="1"/>
              <a:t>танцевальность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	Медленный темп заставляет танцовщика держать центр, развивая силу опорной ноги и мышц спины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/>
              <a:t>	Адажио — это набор медленных движений (</a:t>
            </a:r>
            <a:r>
              <a:rPr lang="en-US" sz="2400" dirty="0" err="1"/>
              <a:t>developpe</a:t>
            </a:r>
            <a:r>
              <a:rPr lang="en-US" sz="2400" dirty="0"/>
              <a:t>, grand battement), </a:t>
            </a:r>
            <a:r>
              <a:rPr lang="ru-RU" sz="2400" dirty="0"/>
              <a:t>поз (</a:t>
            </a:r>
            <a:r>
              <a:rPr lang="en-US" sz="2400" dirty="0"/>
              <a:t>arabesque, attitude) </a:t>
            </a:r>
            <a:r>
              <a:rPr lang="ru-RU" sz="2400" dirty="0"/>
              <a:t>и поворотов (</a:t>
            </a:r>
            <a:r>
              <a:rPr lang="en-US" sz="2400" dirty="0"/>
              <a:t>tours), </a:t>
            </a:r>
            <a:r>
              <a:rPr lang="ru-RU" sz="2400" dirty="0"/>
              <a:t>требующих четкости линий.</a:t>
            </a:r>
            <a:endParaRPr lang="ru-RU" sz="24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947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404664"/>
            <a:ext cx="8503920" cy="5694384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Grand</a:t>
            </a:r>
            <a:r>
              <a:rPr lang="ru-RU" dirty="0"/>
              <a:t> </a:t>
            </a:r>
            <a:r>
              <a:rPr lang="ru-RU" dirty="0" err="1"/>
              <a:t>battement</a:t>
            </a:r>
            <a:r>
              <a:rPr lang="ru-RU" dirty="0"/>
              <a:t> </a:t>
            </a:r>
            <a:r>
              <a:rPr lang="ru-RU" dirty="0" smtClean="0"/>
              <a:t>(большой бросок)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14510"/>
            <a:ext cx="7416824" cy="396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32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2">
                    <a:lumMod val="50000"/>
                  </a:schemeClr>
                </a:solidFill>
              </a:rPr>
              <a:t>Grand battement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	Это </a:t>
            </a:r>
            <a:r>
              <a:rPr lang="ru-RU" dirty="0"/>
              <a:t>базовый элемент классического танца, представляющий собой резкий и высокий бросок прямой ноги на </a:t>
            </a:r>
            <a:r>
              <a:rPr lang="ru-RU" dirty="0" smtClean="0"/>
              <a:t>90 градусов и </a:t>
            </a:r>
            <a:r>
              <a:rPr lang="ru-RU" dirty="0"/>
              <a:t>выше (вперед, в сторону, назад).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 </a:t>
            </a:r>
            <a:r>
              <a:rPr lang="ru-RU" dirty="0"/>
              <a:t>необходим для развития силы ног, высокой амплитуды шага, гибкости, координации движений, а также для укрепления мышц корпуса и отработки </a:t>
            </a:r>
            <a:r>
              <a:rPr lang="ru-RU" dirty="0" err="1"/>
              <a:t>выворотности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	Укрепляет мышцы бедер, ягодиц и голеностопа, а также активно растягивает мышцы, работая над увеличением «шага» (высоты подъема ноги).</a:t>
            </a:r>
          </a:p>
        </p:txBody>
      </p:sp>
    </p:spTree>
    <p:extLst>
      <p:ext uri="{BB962C8B-B14F-4D97-AF65-F5344CB8AC3E}">
        <p14:creationId xmlns:p14="http://schemas.microsoft.com/office/powerpoint/2010/main" val="278057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Заключение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	Таким </a:t>
            </a:r>
            <a:r>
              <a:rPr lang="ru-RU" dirty="0"/>
              <a:t>образом, экзерсис у станка необходим для разогрева мышц, развития </a:t>
            </a:r>
            <a:r>
              <a:rPr lang="ru-RU" dirty="0" err="1"/>
              <a:t>выворотности</a:t>
            </a:r>
            <a:r>
              <a:rPr lang="ru-RU" dirty="0"/>
              <a:t>, устойчивости, силы ног и правильной осанки. 	Последовательность движений (от </a:t>
            </a:r>
            <a:r>
              <a:rPr lang="ru-RU" dirty="0" err="1"/>
              <a:t>plie</a:t>
            </a:r>
            <a:r>
              <a:rPr lang="ru-RU" dirty="0"/>
              <a:t> до </a:t>
            </a:r>
            <a:r>
              <a:rPr lang="ru-RU" dirty="0" err="1"/>
              <a:t>grand</a:t>
            </a:r>
            <a:r>
              <a:rPr lang="ru-RU" dirty="0"/>
              <a:t> </a:t>
            </a:r>
            <a:r>
              <a:rPr lang="ru-RU" dirty="0" err="1"/>
              <a:t>battement</a:t>
            </a:r>
            <a:r>
              <a:rPr lang="ru-RU" dirty="0"/>
              <a:t>) строго регламентирована, идет от простого к сложному, подготавливая тело к нагрузкам.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055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«классический экзерсис»</a:t>
            </a:r>
            <a:endParaRPr lang="ru-RU" sz="44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	</a:t>
            </a:r>
            <a:r>
              <a:rPr lang="ru-RU" sz="3200" dirty="0" smtClean="0"/>
              <a:t>Экзерсис </a:t>
            </a:r>
            <a:r>
              <a:rPr lang="ru-RU" sz="3200" dirty="0"/>
              <a:t>- </a:t>
            </a:r>
            <a:r>
              <a:rPr lang="ru-RU" sz="3200" dirty="0" smtClean="0"/>
              <a:t>основа </a:t>
            </a:r>
            <a:r>
              <a:rPr lang="ru-RU" sz="3200" dirty="0"/>
              <a:t>обучения, ежедневные упражнения у станка и на середине зала для развития мышц и техники.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081349"/>
            <a:ext cx="4608512" cy="3258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97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Разделы урока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Экзерсис у станка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Экзерсис на середине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Allegro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9664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Экзерсис у станка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628800"/>
            <a:ext cx="3024336" cy="4562135"/>
          </a:xfrm>
        </p:spPr>
      </p:pic>
    </p:spTree>
    <p:extLst>
      <p:ext uri="{BB962C8B-B14F-4D97-AF65-F5344CB8AC3E}">
        <p14:creationId xmlns:p14="http://schemas.microsoft.com/office/powerpoint/2010/main" val="261541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Экзерсис на середине 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628800"/>
            <a:ext cx="7370175" cy="4422105"/>
          </a:xfrm>
        </p:spPr>
      </p:pic>
    </p:spTree>
    <p:extLst>
      <p:ext uri="{BB962C8B-B14F-4D97-AF65-F5344CB8AC3E}">
        <p14:creationId xmlns:p14="http://schemas.microsoft.com/office/powerpoint/2010/main" val="62460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Allegro</a:t>
            </a: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916832"/>
            <a:ext cx="4176464" cy="4176464"/>
          </a:xfrm>
        </p:spPr>
      </p:pic>
    </p:spTree>
    <p:extLst>
      <p:ext uri="{BB962C8B-B14F-4D97-AF65-F5344CB8AC3E}">
        <p14:creationId xmlns:p14="http://schemas.microsoft.com/office/powerpoint/2010/main" val="70746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</a:rPr>
              <a:t>Экзерсис у станка 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Plie</a:t>
            </a:r>
            <a:r>
              <a:rPr lang="ru-RU" sz="3200" dirty="0" smtClean="0"/>
              <a:t> (сгибать)</a:t>
            </a:r>
            <a:r>
              <a:rPr lang="en-US" sz="3200" dirty="0" smtClean="0"/>
              <a:t> </a:t>
            </a:r>
            <a:r>
              <a:rPr lang="ru-RU" sz="3200" dirty="0" smtClean="0"/>
              <a:t>: </a:t>
            </a:r>
            <a:r>
              <a:rPr lang="en-US" sz="3200" dirty="0" smtClean="0"/>
              <a:t>demi –</a:t>
            </a:r>
            <a:r>
              <a:rPr lang="ru-RU" sz="3200" dirty="0" smtClean="0"/>
              <a:t>полуприседание </a:t>
            </a:r>
          </a:p>
          <a:p>
            <a:pPr marL="0" indent="0">
              <a:buNone/>
            </a:pPr>
            <a:r>
              <a:rPr lang="ru-RU" sz="3200" dirty="0"/>
              <a:t> </a:t>
            </a:r>
            <a:r>
              <a:rPr lang="ru-RU" sz="3200" dirty="0" smtClean="0"/>
              <a:t>                           </a:t>
            </a:r>
            <a:r>
              <a:rPr lang="en-US" sz="3200" dirty="0" smtClean="0"/>
              <a:t>grand – </a:t>
            </a:r>
            <a:r>
              <a:rPr lang="ru-RU" sz="3200" dirty="0" smtClean="0"/>
              <a:t>глубокое приседание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835098"/>
            <a:ext cx="4722203" cy="340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96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2">
                    <a:lumMod val="50000"/>
                  </a:schemeClr>
                </a:solidFill>
              </a:rPr>
              <a:t>Plie</a:t>
            </a:r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	</a:t>
            </a:r>
            <a:r>
              <a:rPr lang="ru-RU" sz="2800" dirty="0" smtClean="0"/>
              <a:t>Данное упражнение подготавливает </a:t>
            </a:r>
            <a:r>
              <a:rPr lang="ru-RU" sz="2800" dirty="0"/>
              <a:t>мышцы, развивает ахилловы сухожилия и </a:t>
            </a:r>
            <a:r>
              <a:rPr lang="ru-RU" sz="2800" dirty="0" err="1"/>
              <a:t>выворотность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dirty="0" smtClean="0"/>
              <a:t>	Развивает </a:t>
            </a:r>
            <a:r>
              <a:rPr lang="ru-RU" sz="2800" dirty="0"/>
              <a:t>эластичность, гибкость, силу ног и коленных суставов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dirty="0"/>
              <a:t>	Учит разворачивать ноги от тазобедренного сустава, что крайне важно в балете.</a:t>
            </a:r>
          </a:p>
        </p:txBody>
      </p:sp>
    </p:spTree>
    <p:extLst>
      <p:ext uri="{BB962C8B-B14F-4D97-AF65-F5344CB8AC3E}">
        <p14:creationId xmlns:p14="http://schemas.microsoft.com/office/powerpoint/2010/main" val="201959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109</TotalTime>
  <Words>213</Words>
  <Application>Microsoft Office PowerPoint</Application>
  <PresentationFormat>Экран (4:3)</PresentationFormat>
  <Paragraphs>64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Официальная</vt:lpstr>
      <vt:lpstr>Классический танец. Экзерсис у станка. </vt:lpstr>
      <vt:lpstr>Классический танец</vt:lpstr>
      <vt:lpstr>Понятие «классический экзерсис»</vt:lpstr>
      <vt:lpstr>Разделы урока </vt:lpstr>
      <vt:lpstr>Экзерсис у станка </vt:lpstr>
      <vt:lpstr>Экзерсис на середине </vt:lpstr>
      <vt:lpstr>Allegro </vt:lpstr>
      <vt:lpstr>Экзерсис у станка </vt:lpstr>
      <vt:lpstr>Plie </vt:lpstr>
      <vt:lpstr>Презентация PowerPoint</vt:lpstr>
      <vt:lpstr>Battement tendu</vt:lpstr>
      <vt:lpstr>Презентация PowerPoint</vt:lpstr>
      <vt:lpstr>Battement tendu jeté </vt:lpstr>
      <vt:lpstr>Презентация PowerPoint</vt:lpstr>
      <vt:lpstr>Rond de jambe par terre </vt:lpstr>
      <vt:lpstr>Презентация PowerPoint</vt:lpstr>
      <vt:lpstr>Rond de jambe en l'air </vt:lpstr>
      <vt:lpstr>Презентация PowerPoint</vt:lpstr>
      <vt:lpstr>Relevé</vt:lpstr>
      <vt:lpstr>Презентация PowerPoint</vt:lpstr>
      <vt:lpstr>Fondu</vt:lpstr>
      <vt:lpstr>Презентация PowerPoint</vt:lpstr>
      <vt:lpstr>Battement frappé</vt:lpstr>
      <vt:lpstr>Презентация PowerPoint</vt:lpstr>
      <vt:lpstr>Adagio</vt:lpstr>
      <vt:lpstr>Презентация PowerPoint</vt:lpstr>
      <vt:lpstr>Grand battement </vt:lpstr>
      <vt:lpstr>Заключение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Классический танец. Экзерсис у станка.</dc:title>
  <dc:creator>Mad Hamilton</dc:creator>
  <cp:lastModifiedBy>Windows User</cp:lastModifiedBy>
  <cp:revision>16</cp:revision>
  <dcterms:created xsi:type="dcterms:W3CDTF">2026-02-17T06:36:15Z</dcterms:created>
  <dcterms:modified xsi:type="dcterms:W3CDTF">2026-02-17T08:49:32Z</dcterms:modified>
</cp:coreProperties>
</file>