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3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3260648"/>
            <a:ext cx="16960500" cy="7026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праздника 
</a:t>
            </a:r>
            <a:r>
              <a:rPr lang="ru-RU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</a:t>
            </a:r>
            <a:r>
              <a:rPr lang="ru-RU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</a:t>
            </a:r>
            <a:r>
              <a:rPr lang="ru-RU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ь</a:t>
            </a: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7712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народного</a:t>
            </a: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7712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единства</a:t>
            </a:r>
            <a:r>
              <a:rPr lang="ru-RU" sz="7712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праздник, отмечаемый 4 ноября, символизирующий народное единство и освобождение Москвы.
</a:t>
            </a:r>
            <a:endParaRPr lang="ru-RU" sz="3606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</a:t>
            </a: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Балина Ирина Вениаминовна
</a:t>
            </a:r>
            <a:endParaRPr lang="en-US" sz="77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Дня народного единства
</a:t>
            </a: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установлен в 2005 году, возрождая память о победе над польско-литовской интервенцией и завершая Смутное время. Он отмечает возрождение национального духа и сплочённости российского народа.
</a:t>
            </a:r>
            <a:endParaRPr lang="en-US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1612 года ополчение под руководством Минина и Пожарского освободило Москву от польских войск, положив конец многолетнему политическому кризису и иностранной оккупации.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символизирует начало нового этапа государственного развития России и укрепление национального единства в ответ на внешние и внутренние угрозы.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1612 года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Смутного времени                 (1598-1613)
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Период Смута характеризуется серьезным кризисом в России, сопровождавшимся разными внутренними и внешними вызовами, которые поставили под угрозу стабильность государства.
Народное участие сыграло решающую роль в восстановлении порядка и установлении новой династии, чему посвящены исторические хроники России этого периода.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Рост кризиса в Смутное время отражает усиление конфликтов и нестабильности, что совпало с иностранной интервенцией и внутренними противоречиями в стране. Эти события усугубили политическую нестабильность.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политического кризиса в Смутное время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Уменьшение кризиса свидетельствует об успешной консолидации государства и восстановлении власти, что положило начало процессу стабилизации и укрепления политической системы России после Смутного времени.
</a:t>
            </a:r>
            <a:endParaRPr lang="en-US" sz="26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праздника День народного единства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 символизирует сплочённость народа и важность коллективных усилий в обеспечении мира и стабильности в стране.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обществе этот день напоминает о необходимости взаимного уважения и совместной работы на благо государства и будущих поколений.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укреплению патриотизма, повышению социальной ответственности и поддержанию национального согласия среди различных этнических и социальных групп.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в этот праздник включают культурные акции, образовательные программы и общественные инициативы, направленные на укрепление единства и гражданской идентичности.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25" y="2677863"/>
            <a:ext cx="4991400" cy="314887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391" y="2677863"/>
            <a:ext cx="4991400" cy="314887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359" y="2677863"/>
            <a:ext cx="4991400" cy="3148871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978424" y="6118949"/>
            <a:ext cx="4991400" cy="8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церемонии и возложения венков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4" y="7252074"/>
            <a:ext cx="4991400" cy="185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России проходят торжественные мероприятия с участием государственных деятелей и общественности. Возлагаются венки к памятникам Минину и Пожарскому, символизирующим единство.
</a:t>
            </a:r>
            <a:endParaRPr lang="en-US" sz="2297" dirty="0"/>
          </a:p>
        </p:txBody>
      </p:sp>
      <p:sp>
        <p:nvSpPr>
          <p:cNvPr id="10" name="Text 3"/>
          <p:cNvSpPr txBox="1"/>
          <p:nvPr/>
        </p:nvSpPr>
        <p:spPr>
          <a:xfrm>
            <a:off x="6518391" y="6118949"/>
            <a:ext cx="4991400" cy="8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народные гулянья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18391" y="7252074"/>
            <a:ext cx="4991400" cy="185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концерты, выставки и фестивали народной культуры, способствующие раскрытию исторической темы и укреплению чувства общности и патриотизма.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2058359" y="6118949"/>
            <a:ext cx="4991400" cy="8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государственных символов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12058359" y="7252074"/>
            <a:ext cx="4991400" cy="185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народного единства широко применяются флаг, герб и гимн России, что усиливает ощущение единства и принадлежности к национальному сообществу.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символика Дня народного единства в современной России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Дня народного единства в современной России
</a:t>
            </a: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символизирует историческую победу и национальное единство, способствует укреплению патриотизма и консолидации общества в сложные периоды.
</a:t>
            </a:r>
            <a:endParaRPr lang="en-US" sz="5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479</Words>
  <Application>Microsoft Office PowerPoint</Application>
  <PresentationFormat>Произвольный</PresentationFormat>
  <Paragraphs>37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Sozvezdie</cp:lastModifiedBy>
  <cp:revision>4</cp:revision>
  <dcterms:created xsi:type="dcterms:W3CDTF">2025-10-31T11:15:55Z</dcterms:created>
  <dcterms:modified xsi:type="dcterms:W3CDTF">2025-11-27T05:48:52Z</dcterms:modified>
</cp:coreProperties>
</file>