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F1AA-2AA9-4057-AF0B-EF6AB046DCB8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6508-015B-4C51-8682-3C04D1EF2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602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F1AA-2AA9-4057-AF0B-EF6AB046DCB8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6508-015B-4C51-8682-3C04D1EF2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8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F1AA-2AA9-4057-AF0B-EF6AB046DCB8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6508-015B-4C51-8682-3C04D1EF2AD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2402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F1AA-2AA9-4057-AF0B-EF6AB046DCB8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6508-015B-4C51-8682-3C04D1EF2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203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F1AA-2AA9-4057-AF0B-EF6AB046DCB8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6508-015B-4C51-8682-3C04D1EF2AD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1883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F1AA-2AA9-4057-AF0B-EF6AB046DCB8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6508-015B-4C51-8682-3C04D1EF2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140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F1AA-2AA9-4057-AF0B-EF6AB046DCB8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6508-015B-4C51-8682-3C04D1EF2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799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F1AA-2AA9-4057-AF0B-EF6AB046DCB8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6508-015B-4C51-8682-3C04D1EF2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83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F1AA-2AA9-4057-AF0B-EF6AB046DCB8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6508-015B-4C51-8682-3C04D1EF2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727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F1AA-2AA9-4057-AF0B-EF6AB046DCB8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6508-015B-4C51-8682-3C04D1EF2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828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F1AA-2AA9-4057-AF0B-EF6AB046DCB8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6508-015B-4C51-8682-3C04D1EF2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649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F1AA-2AA9-4057-AF0B-EF6AB046DCB8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6508-015B-4C51-8682-3C04D1EF2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191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F1AA-2AA9-4057-AF0B-EF6AB046DCB8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6508-015B-4C51-8682-3C04D1EF2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69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F1AA-2AA9-4057-AF0B-EF6AB046DCB8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6508-015B-4C51-8682-3C04D1EF2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600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F1AA-2AA9-4057-AF0B-EF6AB046DCB8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6508-015B-4C51-8682-3C04D1EF2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87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6508-015B-4C51-8682-3C04D1EF2AD2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F1AA-2AA9-4057-AF0B-EF6AB046DCB8}" type="datetimeFigureOut">
              <a:rPr lang="ru-RU" smtClean="0"/>
              <a:t>05.12.2023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895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EF1AA-2AA9-4057-AF0B-EF6AB046DCB8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BFD6508-015B-4C51-8682-3C04D1EF2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77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ovavi.ru/support/how-to/how-to-create-cartoons.html" TargetMode="External"/><Relationship Id="rId13" Type="http://schemas.openxmlformats.org/officeDocument/2006/relationships/hyperlink" Target="https://www.movavi.ru/support/how-to/how-to-add-audio-to-video.html" TargetMode="External"/><Relationship Id="rId18" Type="http://schemas.openxmlformats.org/officeDocument/2006/relationships/hyperlink" Target="https://www.movavi.ru/support/how-to/how-to-use-chromakey-effect.html" TargetMode="External"/><Relationship Id="rId26" Type="http://schemas.openxmlformats.org/officeDocument/2006/relationships/hyperlink" Target="https://www.movavi.ru/support/how-to/how-to-make-tik-tok-video.html" TargetMode="External"/><Relationship Id="rId3" Type="http://schemas.openxmlformats.org/officeDocument/2006/relationships/hyperlink" Target="https://www.movavi.ru/support/how-to/how-to-make-home-movies.html" TargetMode="External"/><Relationship Id="rId21" Type="http://schemas.openxmlformats.org/officeDocument/2006/relationships/hyperlink" Target="https://www.movavi.ru/support/how-to/how-to-edit-gopro-videos.html" TargetMode="External"/><Relationship Id="rId7" Type="http://schemas.openxmlformats.org/officeDocument/2006/relationships/hyperlink" Target="https://www.movavi.ru/support/how-to/how-to-make-time-lapse-video.html" TargetMode="External"/><Relationship Id="rId12" Type="http://schemas.openxmlformats.org/officeDocument/2006/relationships/hyperlink" Target="https://www.movavi.ru/support/how-to/how-to-add-video-transitions.html" TargetMode="External"/><Relationship Id="rId17" Type="http://schemas.openxmlformats.org/officeDocument/2006/relationships/hyperlink" Target="https://www.movavi.ru/support/how-to/effects.html" TargetMode="External"/><Relationship Id="rId25" Type="http://schemas.openxmlformats.org/officeDocument/2006/relationships/hyperlink" Target="https://www.movavi.ru/support/how-to/how-to-zoom-in-video.html" TargetMode="External"/><Relationship Id="rId2" Type="http://schemas.openxmlformats.org/officeDocument/2006/relationships/slideLayout" Target="../slideLayouts/slideLayout7.xml"/><Relationship Id="rId16" Type="http://schemas.openxmlformats.org/officeDocument/2006/relationships/hyperlink" Target="https://www.movavi.ru/support/how-to/enhance.html" TargetMode="External"/><Relationship Id="rId20" Type="http://schemas.openxmlformats.org/officeDocument/2006/relationships/hyperlink" Target="https://www.movavi.ru/support/how-to/how-to-make-video-louder.html" TargetMode="External"/><Relationship Id="rId29" Type="http://schemas.openxmlformats.org/officeDocument/2006/relationships/hyperlink" Target="https://www.movavi.ru/support/how-to/change-pitch.html" TargetMode="External"/><Relationship Id="rId1" Type="http://schemas.openxmlformats.org/officeDocument/2006/relationships/tags" Target="../tags/tag5.xml"/><Relationship Id="rId6" Type="http://schemas.openxmlformats.org/officeDocument/2006/relationships/hyperlink" Target="https://www.movavi.ru/support/how-to/video-from-photos.html" TargetMode="External"/><Relationship Id="rId11" Type="http://schemas.openxmlformats.org/officeDocument/2006/relationships/hyperlink" Target="https://www.movavi.ru/support/how-to/how-to-split-videos.html" TargetMode="External"/><Relationship Id="rId24" Type="http://schemas.openxmlformats.org/officeDocument/2006/relationships/hyperlink" Target="https://www.movavi.ru/support/how-to/how-to-make-picture-in-picture-video.html" TargetMode="External"/><Relationship Id="rId32" Type="http://schemas.openxmlformats.org/officeDocument/2006/relationships/image" Target="../media/image8.png"/><Relationship Id="rId5" Type="http://schemas.openxmlformats.org/officeDocument/2006/relationships/hyperlink" Target="https://www.movavi.ru/support/how-to/how-to-make-promo-video.html" TargetMode="External"/><Relationship Id="rId15" Type="http://schemas.openxmlformats.org/officeDocument/2006/relationships/hyperlink" Target="https://www.movavi.ru/support/how-to/how-to-stabilize-video.html" TargetMode="External"/><Relationship Id="rId23" Type="http://schemas.openxmlformats.org/officeDocument/2006/relationships/hyperlink" Target="https://www.movavi.ru/support/how-to/how-to-crop-video.html" TargetMode="External"/><Relationship Id="rId28" Type="http://schemas.openxmlformats.org/officeDocument/2006/relationships/hyperlink" Target="https://www.movavi.ru/support/how-to/edit-youtube-videos.html" TargetMode="External"/><Relationship Id="rId10" Type="http://schemas.openxmlformats.org/officeDocument/2006/relationships/hyperlink" Target="https://www.movavi.ru/support/how-to/how-to-trim-video-on-mac.html" TargetMode="External"/><Relationship Id="rId19" Type="http://schemas.openxmlformats.org/officeDocument/2006/relationships/hyperlink" Target="https://www.movavi.ru/support/how-to/how-to-edit-music.html" TargetMode="External"/><Relationship Id="rId31" Type="http://schemas.openxmlformats.org/officeDocument/2006/relationships/hyperlink" Target="https://www.movavi.ru/support/how-to/change-face-in-video.html" TargetMode="External"/><Relationship Id="rId4" Type="http://schemas.openxmlformats.org/officeDocument/2006/relationships/hyperlink" Target="https://www.movavi.ru/support/how-to/how-to-create-wedding-video.html" TargetMode="External"/><Relationship Id="rId9" Type="http://schemas.openxmlformats.org/officeDocument/2006/relationships/hyperlink" Target="https://www.movavi.ru/support/how-to/video-editing.html" TargetMode="External"/><Relationship Id="rId14" Type="http://schemas.openxmlformats.org/officeDocument/2006/relationships/hyperlink" Target="https://www.movavi.ru/support/how-to/how-to-add-subtitles-to-video.html" TargetMode="External"/><Relationship Id="rId22" Type="http://schemas.openxmlformats.org/officeDocument/2006/relationships/hyperlink" Target="https://www.movavi.ru/support/how-to/how-to-make-a-split-screen-video.html" TargetMode="External"/><Relationship Id="rId27" Type="http://schemas.openxmlformats.org/officeDocument/2006/relationships/hyperlink" Target="https://www.movavi.ru/support/how-to/split-videos-into-frame.html" TargetMode="External"/><Relationship Id="rId30" Type="http://schemas.openxmlformats.org/officeDocument/2006/relationships/hyperlink" Target="https://www.movavi.ru/support/how-to/how-to-split-video-into-parts.html" TargetMode="Externa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hyperlink" Target="https://www.movavi.ru/support/how-to/how-to-capture-webcam.html" TargetMode="External"/><Relationship Id="rId18" Type="http://schemas.openxmlformats.org/officeDocument/2006/relationships/hyperlink" Target="https://www.movavi.ru/support/how-to/how-to-join-videos.html" TargetMode="External"/><Relationship Id="rId26" Type="http://schemas.openxmlformats.org/officeDocument/2006/relationships/hyperlink" Target="https://www.movavi.ru/support/how-to/how-to-frame-video.html" TargetMode="External"/><Relationship Id="rId3" Type="http://schemas.openxmlformats.org/officeDocument/2006/relationships/hyperlink" Target="https://www.movavi.ru/support/how-to/how-to-rotate-video.html" TargetMode="External"/><Relationship Id="rId21" Type="http://schemas.openxmlformats.org/officeDocument/2006/relationships/hyperlink" Target="https://www.movavi.ru/support/how-to/video-collage-maker.html" TargetMode="External"/><Relationship Id="rId7" Type="http://schemas.openxmlformats.org/officeDocument/2006/relationships/hyperlink" Target="https://www.movavi.ru/support/how-to/how-to-make-slow-motion.html" TargetMode="External"/><Relationship Id="rId12" Type="http://schemas.openxmlformats.org/officeDocument/2006/relationships/hyperlink" Target="https://www.movavi.ru/support/how-to/capture-vhs.html" TargetMode="External"/><Relationship Id="rId17" Type="http://schemas.openxmlformats.org/officeDocument/2006/relationships/hyperlink" Target="https://www.movavi.ru/support/how-to/how-to-trim-video.html" TargetMode="External"/><Relationship Id="rId25" Type="http://schemas.openxmlformats.org/officeDocument/2006/relationships/hyperlink" Target="https://www.movavi.ru/support/how-to/how-to-brighten-video.html" TargetMode="External"/><Relationship Id="rId3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6" Type="http://schemas.openxmlformats.org/officeDocument/2006/relationships/hyperlink" Target="https://www.movavi.ru/support/how-to/how-to-edit-videos.html" TargetMode="External"/><Relationship Id="rId20" Type="http://schemas.openxmlformats.org/officeDocument/2006/relationships/hyperlink" Target="https://www.movavi.ru/support/how-to/how-to-reverse-video.html" TargetMode="External"/><Relationship Id="rId29" Type="http://schemas.openxmlformats.org/officeDocument/2006/relationships/hyperlink" Target="https://www.movavi.ru/support/how-to/how-to-make-audio-louder.html" TargetMode="External"/><Relationship Id="rId1" Type="http://schemas.openxmlformats.org/officeDocument/2006/relationships/tags" Target="../tags/tag6.xml"/><Relationship Id="rId6" Type="http://schemas.openxmlformats.org/officeDocument/2006/relationships/hyperlink" Target="https://www.movavi.ru/support/how-to/how-to-slow-down-video.html" TargetMode="External"/><Relationship Id="rId11" Type="http://schemas.openxmlformats.org/officeDocument/2006/relationships/hyperlink" Target="https://www.movavi.ru/support/how-to/how-to-join-music.html" TargetMode="External"/><Relationship Id="rId24" Type="http://schemas.openxmlformats.org/officeDocument/2006/relationships/hyperlink" Target="https://www.movavi.ru/support/how-to/how-to-blur-video.html" TargetMode="External"/><Relationship Id="rId32" Type="http://schemas.openxmlformats.org/officeDocument/2006/relationships/hyperlink" Target="https://www.movavi.ru/support/how-to/how-to-slow-down-music.html" TargetMode="External"/><Relationship Id="rId5" Type="http://schemas.openxmlformats.org/officeDocument/2006/relationships/hyperlink" Target="https://www.movavi.ru/support/how-to/how-to-speed-up-video.html" TargetMode="External"/><Relationship Id="rId15" Type="http://schemas.openxmlformats.org/officeDocument/2006/relationships/hyperlink" Target="https://www.movavi.ru/support/how-to/how-to-add-video-transitions.html" TargetMode="External"/><Relationship Id="rId23" Type="http://schemas.openxmlformats.org/officeDocument/2006/relationships/hyperlink" Target="https://www.movavi.ru/support/how-to/how-to-make-youtube-intro.html" TargetMode="External"/><Relationship Id="rId28" Type="http://schemas.openxmlformats.org/officeDocument/2006/relationships/hyperlink" Target="https://www.movavi.ru/support/how-to/how-to-add-voiceover-to-audio.html" TargetMode="External"/><Relationship Id="rId10" Type="http://schemas.openxmlformats.org/officeDocument/2006/relationships/hyperlink" Target="https://www.movavi.ru/support/how-to/how-to-cut-music.html" TargetMode="External"/><Relationship Id="rId19" Type="http://schemas.openxmlformats.org/officeDocument/2006/relationships/hyperlink" Target="https://www.movavi.ru/support/how-to/how-to-join-mp4-files.html" TargetMode="External"/><Relationship Id="rId31" Type="http://schemas.openxmlformats.org/officeDocument/2006/relationships/hyperlink" Target="https://www.movavi.ru/support/how-to/how-to-add-audio-to-audio.html" TargetMode="External"/><Relationship Id="rId4" Type="http://schemas.openxmlformats.org/officeDocument/2006/relationships/hyperlink" Target="https://www.movavi.ru/support/how-to/how-to-flip-video.html" TargetMode="External"/><Relationship Id="rId9" Type="http://schemas.openxmlformats.org/officeDocument/2006/relationships/hyperlink" Target="https://www.movavi.ru/support/how-to/how-to-add-voiceover-to-video.html" TargetMode="External"/><Relationship Id="rId14" Type="http://schemas.openxmlformats.org/officeDocument/2006/relationships/hyperlink" Target="https://www.movavi.ru/support/how-to/how-to-remove-background-noise-from-video-and-audio.html" TargetMode="External"/><Relationship Id="rId22" Type="http://schemas.openxmlformats.org/officeDocument/2006/relationships/hyperlink" Target="https://www.movavi.ru/support/how-to/" TargetMode="External"/><Relationship Id="rId27" Type="http://schemas.openxmlformats.org/officeDocument/2006/relationships/hyperlink" Target="https://www.movavi.ru/support/how-to/how-to-insert-a-video-into-a-presentation.html" TargetMode="External"/><Relationship Id="rId30" Type="http://schemas.openxmlformats.org/officeDocument/2006/relationships/hyperlink" Target="https://www.movavi.ru/how-to/how-to-make-glitch-video-effect.html" TargetMode="External"/><Relationship Id="rId8" Type="http://schemas.openxmlformats.org/officeDocument/2006/relationships/hyperlink" Target="https://www.movavi.ru/support/how-to/how-to-cut-music-from-video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Объект 1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009" y="54957"/>
            <a:ext cx="4513262" cy="2605159"/>
          </a:xfrm>
        </p:spPr>
      </p:pic>
      <p:sp>
        <p:nvSpPr>
          <p:cNvPr id="5" name="Прямоугольник 4"/>
          <p:cNvSpPr/>
          <p:nvPr/>
        </p:nvSpPr>
        <p:spPr>
          <a:xfrm>
            <a:off x="603896" y="110262"/>
            <a:ext cx="416812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Презентация </a:t>
            </a:r>
          </a:p>
          <a:p>
            <a:pPr algn="ctr"/>
            <a:r>
              <a:rPr lang="ru-RU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На тему</a:t>
            </a:r>
            <a:endParaRPr lang="ru-RU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03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036" y="2105561"/>
            <a:ext cx="4636206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  <a:r>
              <a:rPr lang="ru-RU" sz="28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"Разработка</a:t>
            </a:r>
          </a:p>
          <a:p>
            <a:pPr algn="ctr"/>
            <a:r>
              <a:rPr lang="ru-RU" sz="28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обучающего урока </a:t>
            </a:r>
          </a:p>
          <a:p>
            <a:pPr algn="ctr"/>
            <a:r>
              <a:rPr lang="ru-RU" sz="28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по созданию видео </a:t>
            </a:r>
          </a:p>
          <a:p>
            <a:pPr algn="ctr"/>
            <a:r>
              <a:rPr lang="ru-RU" sz="28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в программе</a:t>
            </a:r>
          </a:p>
          <a:p>
            <a:pPr algn="ctr"/>
            <a:r>
              <a:rPr lang="ru-RU" sz="28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  <a:r>
              <a:rPr lang="ru-RU" sz="2800" b="1" dirty="0" err="1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Movavi</a:t>
            </a:r>
            <a:r>
              <a:rPr lang="ru-RU" sz="28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  <a:r>
              <a:rPr lang="ru-RU" sz="2800" b="1" dirty="0" err="1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video</a:t>
            </a:r>
            <a:r>
              <a:rPr lang="ru-RU" sz="28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  <a:r>
              <a:rPr lang="ru-RU" sz="2800" b="1" dirty="0" err="1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Edntor</a:t>
            </a:r>
            <a:r>
              <a:rPr lang="ru-RU" sz="28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  <a:r>
              <a:rPr lang="ru-RU" sz="2800" b="1" dirty="0" err="1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Plus</a:t>
            </a:r>
            <a:r>
              <a:rPr lang="ru-RU" sz="28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"</a:t>
            </a:r>
            <a:endParaRPr lang="ru-RU" sz="28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557" y="2596896"/>
            <a:ext cx="6696075" cy="41910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776" y="4692396"/>
            <a:ext cx="3939474" cy="202571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35535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459"/>
    </mc:Choice>
    <mc:Fallback>
      <p:transition spd="slow" advTm="84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70848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627327" y="2775394"/>
            <a:ext cx="6784848" cy="138036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35738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542"/>
    </mc:Choice>
    <mc:Fallback>
      <p:transition spd="slow" advTm="75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38117" y="132695"/>
            <a:ext cx="6352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Программа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Movavi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9200" y="1056025"/>
            <a:ext cx="774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Movavi</a:t>
            </a:r>
            <a:r>
              <a:rPr lang="en-US" dirty="0" smtClean="0"/>
              <a:t> Video Editor Plus-</a:t>
            </a:r>
            <a:r>
              <a:rPr lang="ru-RU" dirty="0" smtClean="0"/>
              <a:t>функциональная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32080" y="1425357"/>
            <a:ext cx="11338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Программа для редактирования и монтажа видео, ориентированная на обычного пользователя. Это удобный инструмент для создания видео роликов, или их изменения. При создании проекта в </a:t>
            </a:r>
            <a:r>
              <a:rPr lang="ru-RU" dirty="0" err="1" smtClean="0"/>
              <a:t>Movavi</a:t>
            </a:r>
            <a:r>
              <a:rPr lang="ru-RU" dirty="0" smtClean="0"/>
              <a:t> открываются подсказки, поясняющие порядок работы в приложении. Вся работа в утилите разделена на несколько этапов. Данный софт предполагает редактирование видеороликов с использованием встроенных эффектов и фильтров. Редактор способен работать с разными форматами медиа файлов. Кроме того, на сайте производителя можно найти несколько видео уроков по работе в программе. Из негативных моментов стоит выделить ограниченный срок бесплатной эксплуатации. Основные возможности программы: Большое количество встроенных эффектов и фильтров.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" y="3908425"/>
            <a:ext cx="4267200" cy="24003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796842" y="6308725"/>
            <a:ext cx="618705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https://www.movavi.ru/support/how-to/</a:t>
            </a:r>
            <a:endParaRPr lang="ru-RU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8573887">
            <a:off x="7871625" y="4144961"/>
            <a:ext cx="3061219" cy="157410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38940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119"/>
    </mc:Choice>
    <mc:Fallback>
      <p:transition spd="slow" advTm="121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472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871167" y="2775394"/>
            <a:ext cx="6784848" cy="138036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12252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250"/>
    </mc:Choice>
    <mc:Fallback>
      <p:transition spd="slow" advTm="32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5280" y="0"/>
            <a:ext cx="49174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3"/>
              </a:rPr>
              <a:t>Как сделать видео своими руками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4"/>
              </a:rPr>
              <a:t>Как сделать свадебное видео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5"/>
              </a:rPr>
              <a:t>Как сделать рекламное видео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6"/>
              </a:rPr>
              <a:t>Как сделать видеоролик из фотографий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7"/>
              </a:rPr>
              <a:t>Как сделать </a:t>
            </a:r>
            <a:r>
              <a:rPr lang="ru-RU" u="sng" dirty="0" err="1">
                <a:hlinkClick r:id="rId7"/>
              </a:rPr>
              <a:t>таймлапс</a:t>
            </a:r>
            <a:r>
              <a:rPr lang="ru-RU" u="sng" dirty="0">
                <a:hlinkClick r:id="rId7"/>
              </a:rPr>
              <a:t>-видео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8"/>
              </a:rPr>
              <a:t>Как создать мультфильм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9"/>
              </a:rPr>
              <a:t>Как выбрать программу для монтажа видео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10"/>
              </a:rPr>
              <a:t>Как нарезать / обрезать видео на </a:t>
            </a:r>
            <a:r>
              <a:rPr lang="ru-RU" u="sng" dirty="0" err="1">
                <a:hlinkClick r:id="rId10"/>
              </a:rPr>
              <a:t>Mac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11"/>
              </a:rPr>
              <a:t>Как вырезать фрагмент из видео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12"/>
              </a:rPr>
              <a:t>Как вставить переходы в видео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13"/>
              </a:rPr>
              <a:t>Как накладывать музыку на видео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14"/>
              </a:rPr>
              <a:t>Как накладывать титры на видео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047240" y="3637280"/>
            <a:ext cx="4724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15"/>
              </a:rPr>
              <a:t>Как стабилизировать видео на компьютере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16"/>
              </a:rPr>
              <a:t>Как улучшить качество видео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17"/>
              </a:rPr>
              <a:t>Как накладывать эффекты на видео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18"/>
              </a:rPr>
              <a:t>Как применять эффект </a:t>
            </a:r>
            <a:r>
              <a:rPr lang="ru-RU" u="sng" dirty="0" err="1">
                <a:hlinkClick r:id="rId18"/>
              </a:rPr>
              <a:t>хромакей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19"/>
              </a:rPr>
              <a:t>Как редактировать музыку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20"/>
              </a:rPr>
              <a:t>Как сделать видео громче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21"/>
              </a:rPr>
              <a:t>Как редактировать видео с </a:t>
            </a:r>
            <a:r>
              <a:rPr lang="ru-RU" u="sng" dirty="0" err="1">
                <a:hlinkClick r:id="rId21"/>
              </a:rPr>
              <a:t>GoPro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22"/>
              </a:rPr>
              <a:t>Как разместить на экране несколько роликов одновременно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23"/>
              </a:rPr>
              <a:t>Как обрезать черные края на видео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014720" y="1083439"/>
            <a:ext cx="46431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24"/>
              </a:rPr>
              <a:t>Как в видео вставить видео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25"/>
              </a:rPr>
              <a:t>Как приблизить объект на видео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26"/>
              </a:rPr>
              <a:t>Как снимать видео в </a:t>
            </a:r>
            <a:r>
              <a:rPr lang="ru-RU" u="sng" dirty="0" err="1">
                <a:hlinkClick r:id="rId26"/>
              </a:rPr>
              <a:t>TikTok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27"/>
              </a:rPr>
              <a:t>Топ-7 инструментов, чтобы разбить видео на кадры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28"/>
              </a:rPr>
              <a:t>ТОП-9 лучших программ для монтажа видео на </a:t>
            </a:r>
            <a:r>
              <a:rPr lang="ru-RU" u="sng" dirty="0" err="1">
                <a:hlinkClick r:id="rId28"/>
              </a:rPr>
              <a:t>YouTube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29"/>
              </a:rPr>
              <a:t>5 программ, с помощью которых можно изменить тональность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30"/>
              </a:rPr>
              <a:t>Как разделить видео на части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31"/>
              </a:rPr>
              <a:t>Как заменить лицо на видео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3581">
            <a:off x="6112256" y="4396388"/>
            <a:ext cx="4448048" cy="904947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752606" y="92333"/>
            <a:ext cx="71673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Функции программы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9745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903"/>
    </mc:Choice>
    <mc:Fallback>
      <p:transition spd="slow" advTm="1690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4080" y="0"/>
            <a:ext cx="5842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3"/>
              </a:rPr>
              <a:t>Как повернуть видео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4"/>
              </a:rPr>
              <a:t>Как перевернуть (отразить) видео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5"/>
              </a:rPr>
              <a:t>Как ускорить видео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6"/>
              </a:rPr>
              <a:t>Как замедлить видео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7"/>
              </a:rPr>
              <a:t>Как сделать видео с эффектом </a:t>
            </a:r>
            <a:r>
              <a:rPr lang="ru-RU" u="sng" dirty="0" err="1">
                <a:hlinkClick r:id="rId7"/>
              </a:rPr>
              <a:t>slow</a:t>
            </a:r>
            <a:r>
              <a:rPr lang="ru-RU" u="sng" dirty="0">
                <a:hlinkClick r:id="rId7"/>
              </a:rPr>
              <a:t> </a:t>
            </a:r>
            <a:r>
              <a:rPr lang="ru-RU" u="sng" dirty="0" err="1">
                <a:hlinkClick r:id="rId7"/>
              </a:rPr>
              <a:t>motion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8"/>
              </a:rPr>
              <a:t>Как убрать звук из видео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9"/>
              </a:rPr>
              <a:t>Как озвучить видео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10"/>
              </a:rPr>
              <a:t>Как нарезать музыку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11"/>
              </a:rPr>
              <a:t>Как склеить музыку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12"/>
              </a:rPr>
              <a:t>Как оцифровать видеокассету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13"/>
              </a:rPr>
              <a:t>Как записать видео с веб-камеры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219960" y="3244946"/>
            <a:ext cx="5770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14"/>
              </a:rPr>
              <a:t>Как убрать шумы в видео- и аудиозаписях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15"/>
              </a:rPr>
              <a:t>Как добавить </a:t>
            </a:r>
            <a:r>
              <a:rPr lang="ru-RU" u="sng" dirty="0" err="1">
                <a:hlinkClick r:id="rId15"/>
              </a:rPr>
              <a:t>видеопереходы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16"/>
              </a:rPr>
              <a:t>Как обработать видео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17"/>
              </a:rPr>
              <a:t>Как вырезать фрагмент из видео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18"/>
              </a:rPr>
              <a:t>Как соединить видео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19"/>
              </a:rPr>
              <a:t>Как соединить MP4-файлы в один видеоролик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20"/>
              </a:rPr>
              <a:t>Как сделать обратное видео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21"/>
              </a:rPr>
              <a:t>Как сделать коллаж из видео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22"/>
              </a:rPr>
              <a:t>Как создать заставку для видео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23"/>
              </a:rPr>
              <a:t>Как сделать свое </a:t>
            </a:r>
            <a:r>
              <a:rPr lang="ru-RU" u="sng" dirty="0" err="1">
                <a:hlinkClick r:id="rId23"/>
              </a:rPr>
              <a:t>интро</a:t>
            </a:r>
            <a:r>
              <a:rPr lang="ru-RU" u="sng" dirty="0">
                <a:hlinkClick r:id="rId23"/>
              </a:rPr>
              <a:t> для видео на </a:t>
            </a:r>
            <a:r>
              <a:rPr lang="ru-RU" u="sng" dirty="0" err="1">
                <a:hlinkClick r:id="rId23"/>
              </a:rPr>
              <a:t>YouTube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24"/>
              </a:rPr>
              <a:t>Как размыть видео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25"/>
              </a:rPr>
              <a:t>Как сделать видео светлее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4480" y="415498"/>
            <a:ext cx="41757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26"/>
              </a:rPr>
              <a:t>Как сделать видео в рамке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27"/>
              </a:rPr>
              <a:t>Как вставить видео в презентацию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28"/>
              </a:rPr>
              <a:t>Как наложить голос на музыку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29"/>
              </a:rPr>
              <a:t>Как увеличить громкость аудио онлайн и </a:t>
            </a:r>
            <a:r>
              <a:rPr lang="ru-RU" u="sng" dirty="0" err="1">
                <a:hlinkClick r:id="rId29"/>
              </a:rPr>
              <a:t>оффлайн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30"/>
              </a:rPr>
              <a:t>Как добавить </a:t>
            </a:r>
            <a:r>
              <a:rPr lang="ru-RU" u="sng" dirty="0" err="1">
                <a:hlinkClick r:id="rId30"/>
              </a:rPr>
              <a:t>глитч</a:t>
            </a:r>
            <a:r>
              <a:rPr lang="ru-RU" u="sng" dirty="0">
                <a:hlinkClick r:id="rId30"/>
              </a:rPr>
              <a:t>-эффект на видео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31"/>
              </a:rPr>
              <a:t>Как наложить музыку на музыку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u="sng" dirty="0">
                <a:hlinkClick r:id="rId32"/>
              </a:rPr>
              <a:t>Как замедлить музыку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484198" y="4600507"/>
            <a:ext cx="3726558" cy="75816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283162" y="6098847"/>
            <a:ext cx="277832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многие другие..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4438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217"/>
    </mc:Choice>
    <mc:Fallback>
      <p:transition spd="slow" advTm="1321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737402" y="2816965"/>
            <a:ext cx="6715760" cy="136630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25575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657"/>
    </mc:Choice>
    <mc:Fallback>
      <p:transition spd="slow" advTm="365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1.4|2.6|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7|1.3|2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3|3.5|2.6|3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|3.2|2.5|2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</TotalTime>
  <Words>427</Words>
  <Application>Microsoft Office PowerPoint</Application>
  <PresentationFormat>Широкоэкранный</PresentationFormat>
  <Paragraphs>72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7</cp:revision>
  <dcterms:created xsi:type="dcterms:W3CDTF">2023-12-05T01:43:37Z</dcterms:created>
  <dcterms:modified xsi:type="dcterms:W3CDTF">2023-12-05T03:06:51Z</dcterms:modified>
</cp:coreProperties>
</file>