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9" r:id="rId11"/>
    <p:sldId id="271" r:id="rId12"/>
    <p:sldId id="264" r:id="rId13"/>
    <p:sldId id="273" r:id="rId14"/>
    <p:sldId id="274" r:id="rId15"/>
    <p:sldId id="270" r:id="rId16"/>
    <p:sldId id="266" r:id="rId17"/>
    <p:sldId id="267" r:id="rId18"/>
    <p:sldId id="272" r:id="rId19"/>
    <p:sldId id="268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6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0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B22D7-4E5D-4A76-B124-71E01822E6E7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CABBA-AEC5-4892-8485-A65C8A8A2A18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3498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B22D7-4E5D-4A76-B124-71E01822E6E7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CABBA-AEC5-4892-8485-A65C8A8A2A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773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B22D7-4E5D-4A76-B124-71E01822E6E7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CABBA-AEC5-4892-8485-A65C8A8A2A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123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B22D7-4E5D-4A76-B124-71E01822E6E7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CABBA-AEC5-4892-8485-A65C8A8A2A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632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B22D7-4E5D-4A76-B124-71E01822E6E7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CABBA-AEC5-4892-8485-A65C8A8A2A18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0957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B22D7-4E5D-4A76-B124-71E01822E6E7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CABBA-AEC5-4892-8485-A65C8A8A2A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04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B22D7-4E5D-4A76-B124-71E01822E6E7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CABBA-AEC5-4892-8485-A65C8A8A2A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265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B22D7-4E5D-4A76-B124-71E01822E6E7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CABBA-AEC5-4892-8485-A65C8A8A2A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575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B22D7-4E5D-4A76-B124-71E01822E6E7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CABBA-AEC5-4892-8485-A65C8A8A2A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911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B7B22D7-4E5D-4A76-B124-71E01822E6E7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02CABBA-AEC5-4892-8485-A65C8A8A2A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026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B22D7-4E5D-4A76-B124-71E01822E6E7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CABBA-AEC5-4892-8485-A65C8A8A2A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354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B7B22D7-4E5D-4A76-B124-71E01822E6E7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02CABBA-AEC5-4892-8485-A65C8A8A2A18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8321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9" r:id="rId1"/>
    <p:sldLayoutId id="2147484150" r:id="rId2"/>
    <p:sldLayoutId id="2147484151" r:id="rId3"/>
    <p:sldLayoutId id="2147484152" r:id="rId4"/>
    <p:sldLayoutId id="2147484153" r:id="rId5"/>
    <p:sldLayoutId id="2147484154" r:id="rId6"/>
    <p:sldLayoutId id="2147484155" r:id="rId7"/>
    <p:sldLayoutId id="2147484156" r:id="rId8"/>
    <p:sldLayoutId id="2147484157" r:id="rId9"/>
    <p:sldLayoutId id="2147484158" r:id="rId10"/>
    <p:sldLayoutId id="21474841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Урок 5 А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Олеся Олеговна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6130" b="10511"/>
          <a:stretch/>
        </p:blipFill>
        <p:spPr>
          <a:xfrm>
            <a:off x="-21648" y="0"/>
            <a:ext cx="12795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1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Фото ответа 1 на Задание 353 из ГДЗ по Русскому языку за 5 класс: Т.А. Ладыженская, М. Т. Баранов, Л. А. Тростенцова, 2012г.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798" y="1995056"/>
            <a:ext cx="9544021" cy="38515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806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Девятый вал»: история одного шедевра - Крымская газета | Новости Крым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4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049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987" t="15409" r="25636" b="20187"/>
          <a:stretch/>
        </p:blipFill>
        <p:spPr>
          <a:xfrm>
            <a:off x="-1" y="-111763"/>
            <a:ext cx="12427527" cy="696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15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Презентация &quot;Омонимы&quot; 5 класс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370" b="15982"/>
          <a:stretch/>
        </p:blipFill>
        <p:spPr bwMode="auto">
          <a:xfrm>
            <a:off x="0" y="0"/>
            <a:ext cx="123721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498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857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1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35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02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0"/>
            <a:ext cx="11155680" cy="627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89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1319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47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1979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76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79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5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" b="-7091"/>
          <a:stretch/>
        </p:blipFill>
        <p:spPr>
          <a:xfrm>
            <a:off x="0" y="-1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9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0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0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0" t="5948" r="2030" b="3050"/>
          <a:stretch/>
        </p:blipFill>
        <p:spPr>
          <a:xfrm>
            <a:off x="1108365" y="387926"/>
            <a:ext cx="10030690" cy="5935195"/>
          </a:xfrm>
        </p:spPr>
      </p:pic>
    </p:spTree>
    <p:extLst>
      <p:ext uri="{BB962C8B-B14F-4D97-AF65-F5344CB8AC3E}">
        <p14:creationId xmlns:p14="http://schemas.microsoft.com/office/powerpoint/2010/main" val="382927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Урок русского языка в 5 классе по теме &quot;Омонимы&quo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728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02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7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35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197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13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120</TotalTime>
  <Words>5</Words>
  <Application>Microsoft Office PowerPoint</Application>
  <PresentationFormat>Широкоэкранный</PresentationFormat>
  <Paragraphs>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Ретро</vt:lpstr>
      <vt:lpstr>Урок 5 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5 А</dc:title>
  <dc:creator>Света</dc:creator>
  <cp:lastModifiedBy>Света</cp:lastModifiedBy>
  <cp:revision>10</cp:revision>
  <dcterms:created xsi:type="dcterms:W3CDTF">2021-04-19T05:12:07Z</dcterms:created>
  <dcterms:modified xsi:type="dcterms:W3CDTF">2021-04-19T08:52:52Z</dcterms:modified>
</cp:coreProperties>
</file>