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2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2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2061F-2A0B-45D1-BC20-FEA043143EFB}" type="doc">
      <dgm:prSet loTypeId="urn:microsoft.com/office/officeart/2005/8/layout/vList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89941E1-A4A7-4659-AAC6-AE91CB19D0B0}">
      <dgm:prSet phldrT="[Текст]"/>
      <dgm:spPr/>
      <dgm:t>
        <a:bodyPr/>
        <a:lstStyle/>
        <a:p>
          <a:r>
            <a:rPr lang="ru-RU" dirty="0" smtClean="0"/>
            <a:t>Традиционный  учебник на электронном носителе</a:t>
          </a:r>
          <a:endParaRPr lang="ru-RU" dirty="0"/>
        </a:p>
      </dgm:t>
    </dgm:pt>
    <dgm:pt modelId="{A8EEABF2-8E2C-47F0-AADD-A3E2DDFB3FCF}" type="parTrans" cxnId="{1A979A5C-7D56-468D-9A1A-3DE811629FC7}">
      <dgm:prSet/>
      <dgm:spPr/>
      <dgm:t>
        <a:bodyPr/>
        <a:lstStyle/>
        <a:p>
          <a:endParaRPr lang="ru-RU"/>
        </a:p>
      </dgm:t>
    </dgm:pt>
    <dgm:pt modelId="{5DCF716B-7E5D-4E36-AA5F-D33E21BA2893}" type="sibTrans" cxnId="{1A979A5C-7D56-468D-9A1A-3DE811629FC7}">
      <dgm:prSet/>
      <dgm:spPr/>
      <dgm:t>
        <a:bodyPr/>
        <a:lstStyle/>
        <a:p>
          <a:endParaRPr lang="ru-RU"/>
        </a:p>
      </dgm:t>
    </dgm:pt>
    <dgm:pt modelId="{09F4DF63-955E-42EE-A402-E6DD5F02B7F3}">
      <dgm:prSet phldrT="[Текст]"/>
      <dgm:spPr/>
      <dgm:t>
        <a:bodyPr/>
        <a:lstStyle/>
        <a:p>
          <a:r>
            <a:rPr lang="ru-RU" dirty="0" smtClean="0"/>
            <a:t>Демонстрационная поддержка</a:t>
          </a:r>
          <a:endParaRPr lang="ru-RU" dirty="0"/>
        </a:p>
      </dgm:t>
    </dgm:pt>
    <dgm:pt modelId="{3354E7BB-DC92-497E-9B93-917CA479F2EB}" type="parTrans" cxnId="{D3EC0655-CB2F-4BDD-BF6E-55061948F307}">
      <dgm:prSet/>
      <dgm:spPr/>
      <dgm:t>
        <a:bodyPr/>
        <a:lstStyle/>
        <a:p>
          <a:endParaRPr lang="ru-RU"/>
        </a:p>
      </dgm:t>
    </dgm:pt>
    <dgm:pt modelId="{D098A8C3-FE11-40CC-A577-5E0AEEFCBB7D}" type="sibTrans" cxnId="{D3EC0655-CB2F-4BDD-BF6E-55061948F307}">
      <dgm:prSet/>
      <dgm:spPr/>
      <dgm:t>
        <a:bodyPr/>
        <a:lstStyle/>
        <a:p>
          <a:endParaRPr lang="ru-RU"/>
        </a:p>
      </dgm:t>
    </dgm:pt>
    <dgm:pt modelId="{4E68746B-D6DC-4A38-A3B2-D9667CAB1777}">
      <dgm:prSet phldrT="[Текст]"/>
      <dgm:spPr/>
      <dgm:t>
        <a:bodyPr/>
        <a:lstStyle/>
        <a:p>
          <a:r>
            <a:rPr lang="ru-RU" dirty="0" err="1" smtClean="0"/>
            <a:t>Мультимедийная</a:t>
          </a:r>
          <a:r>
            <a:rPr lang="ru-RU" dirty="0" smtClean="0"/>
            <a:t> энциклопедия</a:t>
          </a:r>
          <a:endParaRPr lang="ru-RU" dirty="0"/>
        </a:p>
      </dgm:t>
    </dgm:pt>
    <dgm:pt modelId="{014E758B-B3E3-4F27-A0EF-E643CA9A5E1B}" type="parTrans" cxnId="{24D354FC-16E0-42F8-8B49-55F8F4F48526}">
      <dgm:prSet/>
      <dgm:spPr/>
      <dgm:t>
        <a:bodyPr/>
        <a:lstStyle/>
        <a:p>
          <a:endParaRPr lang="ru-RU"/>
        </a:p>
      </dgm:t>
    </dgm:pt>
    <dgm:pt modelId="{BC854A26-F210-4642-8020-29D8C8F7B53E}" type="sibTrans" cxnId="{24D354FC-16E0-42F8-8B49-55F8F4F48526}">
      <dgm:prSet/>
      <dgm:spPr/>
      <dgm:t>
        <a:bodyPr/>
        <a:lstStyle/>
        <a:p>
          <a:endParaRPr lang="ru-RU"/>
        </a:p>
      </dgm:t>
    </dgm:pt>
    <dgm:pt modelId="{C5C345AA-AD1A-45A0-98FA-E82D60E104E2}">
      <dgm:prSet/>
      <dgm:spPr/>
      <dgm:t>
        <a:bodyPr/>
        <a:lstStyle/>
        <a:p>
          <a:r>
            <a:rPr lang="ru-RU" smtClean="0"/>
            <a:t>Ресурсы сети Интернет</a:t>
          </a:r>
          <a:endParaRPr lang="ru-RU"/>
        </a:p>
      </dgm:t>
    </dgm:pt>
    <dgm:pt modelId="{3CD9DC37-E457-4F42-BC81-4942D466C2EC}" type="parTrans" cxnId="{76C0668D-5A56-47D5-9C16-D7C06F5994ED}">
      <dgm:prSet/>
      <dgm:spPr/>
      <dgm:t>
        <a:bodyPr/>
        <a:lstStyle/>
        <a:p>
          <a:endParaRPr lang="ru-RU"/>
        </a:p>
      </dgm:t>
    </dgm:pt>
    <dgm:pt modelId="{3821D890-1CC3-4FA7-BAA3-67984E87A302}" type="sibTrans" cxnId="{76C0668D-5A56-47D5-9C16-D7C06F5994ED}">
      <dgm:prSet/>
      <dgm:spPr/>
      <dgm:t>
        <a:bodyPr/>
        <a:lstStyle/>
        <a:p>
          <a:endParaRPr lang="ru-RU"/>
        </a:p>
      </dgm:t>
    </dgm:pt>
    <dgm:pt modelId="{F4A7B243-8277-49DB-8D03-0E029B066CF4}" type="pres">
      <dgm:prSet presAssocID="{4522061F-2A0B-45D1-BC20-FEA043143EF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96C99D-7A48-4ED5-86DE-5E50A76F819E}" type="pres">
      <dgm:prSet presAssocID="{289941E1-A4A7-4659-AAC6-AE91CB19D0B0}" presName="comp" presStyleCnt="0"/>
      <dgm:spPr/>
    </dgm:pt>
    <dgm:pt modelId="{D4959720-C330-45F3-A7B4-5B4B068A6D65}" type="pres">
      <dgm:prSet presAssocID="{289941E1-A4A7-4659-AAC6-AE91CB19D0B0}" presName="box" presStyleLbl="node1" presStyleIdx="0" presStyleCnt="4" custLinFactY="-100000" custLinFactNeighborX="-4725" custLinFactNeighborY="-172156"/>
      <dgm:spPr/>
      <dgm:t>
        <a:bodyPr/>
        <a:lstStyle/>
        <a:p>
          <a:endParaRPr lang="ru-RU"/>
        </a:p>
      </dgm:t>
    </dgm:pt>
    <dgm:pt modelId="{3158F833-2169-4870-BC9F-AA7AE0776495}" type="pres">
      <dgm:prSet presAssocID="{289941E1-A4A7-4659-AAC6-AE91CB19D0B0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5F990F-3DF6-4EBB-B74A-B7E712F74B7D}" type="pres">
      <dgm:prSet presAssocID="{289941E1-A4A7-4659-AAC6-AE91CB19D0B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98603-92B2-4234-81ED-253E67DD2F81}" type="pres">
      <dgm:prSet presAssocID="{5DCF716B-7E5D-4E36-AA5F-D33E21BA2893}" presName="spacer" presStyleCnt="0"/>
      <dgm:spPr/>
    </dgm:pt>
    <dgm:pt modelId="{33164C36-287A-4349-B581-6C8A834968E9}" type="pres">
      <dgm:prSet presAssocID="{09F4DF63-955E-42EE-A402-E6DD5F02B7F3}" presName="comp" presStyleCnt="0"/>
      <dgm:spPr/>
    </dgm:pt>
    <dgm:pt modelId="{7C787886-4E9C-4A55-902F-0CBCD68C1DA2}" type="pres">
      <dgm:prSet presAssocID="{09F4DF63-955E-42EE-A402-E6DD5F02B7F3}" presName="box" presStyleLbl="node1" presStyleIdx="1" presStyleCnt="4"/>
      <dgm:spPr/>
      <dgm:t>
        <a:bodyPr/>
        <a:lstStyle/>
        <a:p>
          <a:endParaRPr lang="ru-RU"/>
        </a:p>
      </dgm:t>
    </dgm:pt>
    <dgm:pt modelId="{F2F1590A-7C0F-439E-893B-9EEFD55677CC}" type="pres">
      <dgm:prSet presAssocID="{09F4DF63-955E-42EE-A402-E6DD5F02B7F3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96FD18E-E9B4-48AB-B40C-322A93426257}" type="pres">
      <dgm:prSet presAssocID="{09F4DF63-955E-42EE-A402-E6DD5F02B7F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0A9CA-1F50-4D98-8615-3AD04E625AA9}" type="pres">
      <dgm:prSet presAssocID="{D098A8C3-FE11-40CC-A577-5E0AEEFCBB7D}" presName="spacer" presStyleCnt="0"/>
      <dgm:spPr/>
    </dgm:pt>
    <dgm:pt modelId="{7D289362-D7D8-45AB-BAD0-7F04E7122E85}" type="pres">
      <dgm:prSet presAssocID="{4E68746B-D6DC-4A38-A3B2-D9667CAB1777}" presName="comp" presStyleCnt="0"/>
      <dgm:spPr/>
    </dgm:pt>
    <dgm:pt modelId="{09396912-DA23-4CF9-A43F-D17669C6DD3F}" type="pres">
      <dgm:prSet presAssocID="{4E68746B-D6DC-4A38-A3B2-D9667CAB1777}" presName="box" presStyleLbl="node1" presStyleIdx="2" presStyleCnt="4"/>
      <dgm:spPr/>
      <dgm:t>
        <a:bodyPr/>
        <a:lstStyle/>
        <a:p>
          <a:endParaRPr lang="ru-RU"/>
        </a:p>
      </dgm:t>
    </dgm:pt>
    <dgm:pt modelId="{4448B4CF-C0DA-454A-9942-B54677A93B65}" type="pres">
      <dgm:prSet presAssocID="{4E68746B-D6DC-4A38-A3B2-D9667CAB1777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E668712-FA1C-4401-93EF-BA78B6A61807}" type="pres">
      <dgm:prSet presAssocID="{4E68746B-D6DC-4A38-A3B2-D9667CAB177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46B3C-92F9-4D39-84FF-EA19FCDBC21E}" type="pres">
      <dgm:prSet presAssocID="{BC854A26-F210-4642-8020-29D8C8F7B53E}" presName="spacer" presStyleCnt="0"/>
      <dgm:spPr/>
    </dgm:pt>
    <dgm:pt modelId="{FA0514E4-F943-491F-84EE-C6BD78925CD2}" type="pres">
      <dgm:prSet presAssocID="{C5C345AA-AD1A-45A0-98FA-E82D60E104E2}" presName="comp" presStyleCnt="0"/>
      <dgm:spPr/>
    </dgm:pt>
    <dgm:pt modelId="{5989CB7F-A05C-4673-9758-875E2C043121}" type="pres">
      <dgm:prSet presAssocID="{C5C345AA-AD1A-45A0-98FA-E82D60E104E2}" presName="box" presStyleLbl="node1" presStyleIdx="3" presStyleCnt="4"/>
      <dgm:spPr/>
      <dgm:t>
        <a:bodyPr/>
        <a:lstStyle/>
        <a:p>
          <a:endParaRPr lang="ru-RU"/>
        </a:p>
      </dgm:t>
    </dgm:pt>
    <dgm:pt modelId="{66CB0478-A968-405E-9E9E-71B2DCBC2582}" type="pres">
      <dgm:prSet presAssocID="{C5C345AA-AD1A-45A0-98FA-E82D60E104E2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5AF2911-408F-4255-8B07-036433B45FE8}" type="pres">
      <dgm:prSet presAssocID="{C5C345AA-AD1A-45A0-98FA-E82D60E104E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C89DF4-D807-4F2D-8C72-DBE87DA4F716}" type="presOf" srcId="{4E68746B-D6DC-4A38-A3B2-D9667CAB1777}" destId="{09396912-DA23-4CF9-A43F-D17669C6DD3F}" srcOrd="0" destOrd="0" presId="urn:microsoft.com/office/officeart/2005/8/layout/vList4"/>
    <dgm:cxn modelId="{9E023426-2550-4BA1-8B02-CAC44BE1E5CC}" type="presOf" srcId="{09F4DF63-955E-42EE-A402-E6DD5F02B7F3}" destId="{896FD18E-E9B4-48AB-B40C-322A93426257}" srcOrd="1" destOrd="0" presId="urn:microsoft.com/office/officeart/2005/8/layout/vList4"/>
    <dgm:cxn modelId="{3F590374-020B-4124-9206-0CD3853DFCB6}" type="presOf" srcId="{289941E1-A4A7-4659-AAC6-AE91CB19D0B0}" destId="{D4959720-C330-45F3-A7B4-5B4B068A6D65}" srcOrd="0" destOrd="0" presId="urn:microsoft.com/office/officeart/2005/8/layout/vList4"/>
    <dgm:cxn modelId="{1A979A5C-7D56-468D-9A1A-3DE811629FC7}" srcId="{4522061F-2A0B-45D1-BC20-FEA043143EFB}" destId="{289941E1-A4A7-4659-AAC6-AE91CB19D0B0}" srcOrd="0" destOrd="0" parTransId="{A8EEABF2-8E2C-47F0-AADD-A3E2DDFB3FCF}" sibTransId="{5DCF716B-7E5D-4E36-AA5F-D33E21BA2893}"/>
    <dgm:cxn modelId="{24D354FC-16E0-42F8-8B49-55F8F4F48526}" srcId="{4522061F-2A0B-45D1-BC20-FEA043143EFB}" destId="{4E68746B-D6DC-4A38-A3B2-D9667CAB1777}" srcOrd="2" destOrd="0" parTransId="{014E758B-B3E3-4F27-A0EF-E643CA9A5E1B}" sibTransId="{BC854A26-F210-4642-8020-29D8C8F7B53E}"/>
    <dgm:cxn modelId="{A64FE0DC-BEBF-42EA-B301-ADCC54D76F55}" type="presOf" srcId="{289941E1-A4A7-4659-AAC6-AE91CB19D0B0}" destId="{2D5F990F-3DF6-4EBB-B74A-B7E712F74B7D}" srcOrd="1" destOrd="0" presId="urn:microsoft.com/office/officeart/2005/8/layout/vList4"/>
    <dgm:cxn modelId="{4CB1784C-1219-4BB1-8A84-478B3ACFCD17}" type="presOf" srcId="{09F4DF63-955E-42EE-A402-E6DD5F02B7F3}" destId="{7C787886-4E9C-4A55-902F-0CBCD68C1DA2}" srcOrd="0" destOrd="0" presId="urn:microsoft.com/office/officeart/2005/8/layout/vList4"/>
    <dgm:cxn modelId="{D3EC0655-CB2F-4BDD-BF6E-55061948F307}" srcId="{4522061F-2A0B-45D1-BC20-FEA043143EFB}" destId="{09F4DF63-955E-42EE-A402-E6DD5F02B7F3}" srcOrd="1" destOrd="0" parTransId="{3354E7BB-DC92-497E-9B93-917CA479F2EB}" sibTransId="{D098A8C3-FE11-40CC-A577-5E0AEEFCBB7D}"/>
    <dgm:cxn modelId="{52322A38-92D7-45F3-8B13-56CE9050A93A}" type="presOf" srcId="{4E68746B-D6DC-4A38-A3B2-D9667CAB1777}" destId="{BE668712-FA1C-4401-93EF-BA78B6A61807}" srcOrd="1" destOrd="0" presId="urn:microsoft.com/office/officeart/2005/8/layout/vList4"/>
    <dgm:cxn modelId="{E34AB682-78FD-45EE-96EB-BF5285976844}" type="presOf" srcId="{C5C345AA-AD1A-45A0-98FA-E82D60E104E2}" destId="{65AF2911-408F-4255-8B07-036433B45FE8}" srcOrd="1" destOrd="0" presId="urn:microsoft.com/office/officeart/2005/8/layout/vList4"/>
    <dgm:cxn modelId="{76C0668D-5A56-47D5-9C16-D7C06F5994ED}" srcId="{4522061F-2A0B-45D1-BC20-FEA043143EFB}" destId="{C5C345AA-AD1A-45A0-98FA-E82D60E104E2}" srcOrd="3" destOrd="0" parTransId="{3CD9DC37-E457-4F42-BC81-4942D466C2EC}" sibTransId="{3821D890-1CC3-4FA7-BAA3-67984E87A302}"/>
    <dgm:cxn modelId="{116B09A2-2FFC-4032-BCCC-C07BECD85DEE}" type="presOf" srcId="{4522061F-2A0B-45D1-BC20-FEA043143EFB}" destId="{F4A7B243-8277-49DB-8D03-0E029B066CF4}" srcOrd="0" destOrd="0" presId="urn:microsoft.com/office/officeart/2005/8/layout/vList4"/>
    <dgm:cxn modelId="{3B237DC9-308B-4696-A3D6-A7B5747F1461}" type="presOf" srcId="{C5C345AA-AD1A-45A0-98FA-E82D60E104E2}" destId="{5989CB7F-A05C-4673-9758-875E2C043121}" srcOrd="0" destOrd="0" presId="urn:microsoft.com/office/officeart/2005/8/layout/vList4"/>
    <dgm:cxn modelId="{857705C6-0350-4A25-BCE6-B46541D98C57}" type="presParOf" srcId="{F4A7B243-8277-49DB-8D03-0E029B066CF4}" destId="{8C96C99D-7A48-4ED5-86DE-5E50A76F819E}" srcOrd="0" destOrd="0" presId="urn:microsoft.com/office/officeart/2005/8/layout/vList4"/>
    <dgm:cxn modelId="{E8B9D5DA-0557-4D7D-B888-94AE4B273D91}" type="presParOf" srcId="{8C96C99D-7A48-4ED5-86DE-5E50A76F819E}" destId="{D4959720-C330-45F3-A7B4-5B4B068A6D65}" srcOrd="0" destOrd="0" presId="urn:microsoft.com/office/officeart/2005/8/layout/vList4"/>
    <dgm:cxn modelId="{E2581550-A9DA-4494-884A-9213F94F83E3}" type="presParOf" srcId="{8C96C99D-7A48-4ED5-86DE-5E50A76F819E}" destId="{3158F833-2169-4870-BC9F-AA7AE0776495}" srcOrd="1" destOrd="0" presId="urn:microsoft.com/office/officeart/2005/8/layout/vList4"/>
    <dgm:cxn modelId="{7E98A6CB-94AD-4BEE-A528-BEE23FBD78AF}" type="presParOf" srcId="{8C96C99D-7A48-4ED5-86DE-5E50A76F819E}" destId="{2D5F990F-3DF6-4EBB-B74A-B7E712F74B7D}" srcOrd="2" destOrd="0" presId="urn:microsoft.com/office/officeart/2005/8/layout/vList4"/>
    <dgm:cxn modelId="{AAFE3F59-6A1E-471A-8341-B480B88B8405}" type="presParOf" srcId="{F4A7B243-8277-49DB-8D03-0E029B066CF4}" destId="{B0398603-92B2-4234-81ED-253E67DD2F81}" srcOrd="1" destOrd="0" presId="urn:microsoft.com/office/officeart/2005/8/layout/vList4"/>
    <dgm:cxn modelId="{C5E90A8D-B49C-4AFB-917E-E1308D60F59F}" type="presParOf" srcId="{F4A7B243-8277-49DB-8D03-0E029B066CF4}" destId="{33164C36-287A-4349-B581-6C8A834968E9}" srcOrd="2" destOrd="0" presId="urn:microsoft.com/office/officeart/2005/8/layout/vList4"/>
    <dgm:cxn modelId="{12401508-D710-40A6-8F31-D97E9B07C327}" type="presParOf" srcId="{33164C36-287A-4349-B581-6C8A834968E9}" destId="{7C787886-4E9C-4A55-902F-0CBCD68C1DA2}" srcOrd="0" destOrd="0" presId="urn:microsoft.com/office/officeart/2005/8/layout/vList4"/>
    <dgm:cxn modelId="{6B01F866-1AD6-49F9-8B8F-54C0863E0A4F}" type="presParOf" srcId="{33164C36-287A-4349-B581-6C8A834968E9}" destId="{F2F1590A-7C0F-439E-893B-9EEFD55677CC}" srcOrd="1" destOrd="0" presId="urn:microsoft.com/office/officeart/2005/8/layout/vList4"/>
    <dgm:cxn modelId="{A4DBC9D4-C976-41A1-BEDE-13B2F735D3B9}" type="presParOf" srcId="{33164C36-287A-4349-B581-6C8A834968E9}" destId="{896FD18E-E9B4-48AB-B40C-322A93426257}" srcOrd="2" destOrd="0" presId="urn:microsoft.com/office/officeart/2005/8/layout/vList4"/>
    <dgm:cxn modelId="{4488636E-2BAD-4F99-898F-29660E2C06AB}" type="presParOf" srcId="{F4A7B243-8277-49DB-8D03-0E029B066CF4}" destId="{9570A9CA-1F50-4D98-8615-3AD04E625AA9}" srcOrd="3" destOrd="0" presId="urn:microsoft.com/office/officeart/2005/8/layout/vList4"/>
    <dgm:cxn modelId="{14E30EDB-443E-4E30-9410-01FCD8D1D63C}" type="presParOf" srcId="{F4A7B243-8277-49DB-8D03-0E029B066CF4}" destId="{7D289362-D7D8-45AB-BAD0-7F04E7122E85}" srcOrd="4" destOrd="0" presId="urn:microsoft.com/office/officeart/2005/8/layout/vList4"/>
    <dgm:cxn modelId="{612E96B1-A17E-425E-9097-05A220660969}" type="presParOf" srcId="{7D289362-D7D8-45AB-BAD0-7F04E7122E85}" destId="{09396912-DA23-4CF9-A43F-D17669C6DD3F}" srcOrd="0" destOrd="0" presId="urn:microsoft.com/office/officeart/2005/8/layout/vList4"/>
    <dgm:cxn modelId="{5C165A8B-511E-4B94-8F7A-632437638777}" type="presParOf" srcId="{7D289362-D7D8-45AB-BAD0-7F04E7122E85}" destId="{4448B4CF-C0DA-454A-9942-B54677A93B65}" srcOrd="1" destOrd="0" presId="urn:microsoft.com/office/officeart/2005/8/layout/vList4"/>
    <dgm:cxn modelId="{BDDBDCE3-23AB-4145-ACC4-5D19FC00081A}" type="presParOf" srcId="{7D289362-D7D8-45AB-BAD0-7F04E7122E85}" destId="{BE668712-FA1C-4401-93EF-BA78B6A61807}" srcOrd="2" destOrd="0" presId="urn:microsoft.com/office/officeart/2005/8/layout/vList4"/>
    <dgm:cxn modelId="{13A250B0-DC1F-447F-BA94-CBFDA4A1072F}" type="presParOf" srcId="{F4A7B243-8277-49DB-8D03-0E029B066CF4}" destId="{E5F46B3C-92F9-4D39-84FF-EA19FCDBC21E}" srcOrd="5" destOrd="0" presId="urn:microsoft.com/office/officeart/2005/8/layout/vList4"/>
    <dgm:cxn modelId="{C3EEA7B3-9A24-4FE2-901D-B8015A18523D}" type="presParOf" srcId="{F4A7B243-8277-49DB-8D03-0E029B066CF4}" destId="{FA0514E4-F943-491F-84EE-C6BD78925CD2}" srcOrd="6" destOrd="0" presId="urn:microsoft.com/office/officeart/2005/8/layout/vList4"/>
    <dgm:cxn modelId="{908DFBD3-A0F2-4458-B454-EAABDD8F7B40}" type="presParOf" srcId="{FA0514E4-F943-491F-84EE-C6BD78925CD2}" destId="{5989CB7F-A05C-4673-9758-875E2C043121}" srcOrd="0" destOrd="0" presId="urn:microsoft.com/office/officeart/2005/8/layout/vList4"/>
    <dgm:cxn modelId="{5225CB39-B381-4818-8A1B-5B631AC45325}" type="presParOf" srcId="{FA0514E4-F943-491F-84EE-C6BD78925CD2}" destId="{66CB0478-A968-405E-9E9E-71B2DCBC2582}" srcOrd="1" destOrd="0" presId="urn:microsoft.com/office/officeart/2005/8/layout/vList4"/>
    <dgm:cxn modelId="{5F719A65-94C6-4BE2-B923-70FDEF6E5584}" type="presParOf" srcId="{FA0514E4-F943-491F-84EE-C6BD78925CD2}" destId="{65AF2911-408F-4255-8B07-036433B45F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165F1-82FE-47D9-BCB2-94DD84F6EA7B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C4A89AC-7BB8-44F4-9271-E5514A163D82}">
      <dgm:prSet phldrT="[Текст]" custT="1"/>
      <dgm:spPr/>
      <dgm:t>
        <a:bodyPr/>
        <a:lstStyle/>
        <a:p>
          <a:r>
            <a:rPr kumimoji="0" lang="ru-RU" sz="2400" b="0" i="0" u="none" strike="noStrike" cap="none" normalizeH="0" baseline="0" dirty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обмен информацией с коллегами</a:t>
          </a:r>
          <a:endParaRPr lang="ru-RU" sz="2400" dirty="0"/>
        </a:p>
      </dgm:t>
    </dgm:pt>
    <dgm:pt modelId="{CFA9A242-6DE0-465E-BF63-924C6A306866}" type="parTrans" cxnId="{D9108446-5D4D-47C5-B595-5E0C4823E66F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948E954F-EA28-4C95-ACBA-A221537E6FAD}" type="sibTrans" cxnId="{D9108446-5D4D-47C5-B595-5E0C4823E66F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7672D38-12E8-4A94-B29D-66E7E57914C9}">
      <dgm:prSet phldrT="[Текст]" custT="1"/>
      <dgm:spPr/>
      <dgm:t>
        <a:bodyPr/>
        <a:lstStyle/>
        <a:p>
          <a:r>
            <a:rPr kumimoji="0" lang="ru-RU" sz="2400" b="0" i="0" u="none" strike="noStrike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ознакомление с необходимыми методическими материалами </a:t>
          </a:r>
          <a:endParaRPr lang="ru-RU" sz="2400" dirty="0"/>
        </a:p>
      </dgm:t>
    </dgm:pt>
    <dgm:pt modelId="{8D9E8F97-D7B2-4209-A2F6-BE27063659EC}" type="parTrans" cxnId="{48343729-4BC2-422C-8656-EE13B1CB9CE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D8923E7-2A13-448F-9961-EEFAA9BD0B93}" type="sibTrans" cxnId="{48343729-4BC2-422C-8656-EE13B1CB9CE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5067CBE-D6EF-4AC3-A5CA-A31A43DE17FF}">
      <dgm:prSet phldrT="[Текст]" custT="1"/>
      <dgm:spPr/>
      <dgm:t>
        <a:bodyPr/>
        <a:lstStyle/>
        <a:p>
          <a:r>
            <a:rPr lang="ru-RU" sz="2400" smtClean="0">
              <a:latin typeface="Calibri" pitchFamily="34" charset="0"/>
              <a:ea typeface="Calibri" pitchFamily="34" charset="0"/>
              <a:cs typeface="Times New Roman" pitchFamily="18" charset="0"/>
            </a:rPr>
            <a:t>получение</a:t>
          </a:r>
          <a:r>
            <a:rPr kumimoji="0" lang="ru-RU" sz="2400" b="0" i="0" u="none" strike="noStrike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информации для музыкальных занятий, презентаций, родительских собраний </a:t>
          </a:r>
          <a:endParaRPr lang="ru-RU" sz="2400" dirty="0"/>
        </a:p>
      </dgm:t>
    </dgm:pt>
    <dgm:pt modelId="{36D45D19-91DF-4E51-9D2D-35373ECEBAA2}" type="parTrans" cxnId="{F5EC910A-0EC8-486D-ACB2-C9FD56BEFE2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C3A47BE-E03A-426D-9987-1122AE315E1A}" type="sibTrans" cxnId="{F5EC910A-0EC8-486D-ACB2-C9FD56BEFE2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529E65D-E61E-45E3-91B9-114639C20C1D}">
      <dgm:prSet custT="1"/>
      <dgm:spPr/>
      <dgm:t>
        <a:bodyPr/>
        <a:lstStyle/>
        <a:p>
          <a:r>
            <a:rPr kumimoji="0" lang="ru-RU" sz="2400" b="0" i="0" u="none" strike="noStrike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повышение профессиональной</a:t>
          </a:r>
          <a:r>
            <a:rPr kumimoji="0" lang="ru-RU" sz="2400" b="0" i="0" u="none" strike="noStrike" cap="none" normalizeH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квалификации</a:t>
          </a:r>
          <a:endParaRPr lang="ru-RU" sz="2400"/>
        </a:p>
      </dgm:t>
    </dgm:pt>
    <dgm:pt modelId="{10A80F44-3257-4334-952E-6F99DC323A50}" type="parTrans" cxnId="{B9A9EB04-3902-47D9-AE61-68E3FF9915DC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38852A3-565A-4FBD-A37D-402B9C1C16A6}" type="sibTrans" cxnId="{B9A9EB04-3902-47D9-AE61-68E3FF9915DC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7DF4AEE-EE60-4520-B012-C32A59EEDB13}">
      <dgm:prSet custT="1"/>
      <dgm:spPr/>
      <dgm:t>
        <a:bodyPr/>
        <a:lstStyle/>
        <a:p>
          <a:r>
            <a:rPr kumimoji="0" lang="ru-RU" sz="2400" b="0" i="0" u="none" strike="noStrike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получение дополнительного образования </a:t>
          </a:r>
          <a:endParaRPr lang="ru-RU" sz="2400"/>
        </a:p>
      </dgm:t>
    </dgm:pt>
    <dgm:pt modelId="{A0534DC4-CA54-4D2F-BD19-F8DD961F7F38}" type="parTrans" cxnId="{ABAAA2DD-25B2-4157-911C-0550C60ED27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78957B1-699A-4D6A-9059-B2885741B175}" type="sibTrans" cxnId="{ABAAA2DD-25B2-4157-911C-0550C60ED27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36CF0BC1-ABC9-4D72-97FA-70499E080035}" type="pres">
      <dgm:prSet presAssocID="{FBE165F1-82FE-47D9-BCB2-94DD84F6EA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B7413B-D0C2-40B9-A970-F115EAB4245D}" type="pres">
      <dgm:prSet presAssocID="{7C4A89AC-7BB8-44F4-9271-E5514A163D82}" presName="composite" presStyleCnt="0"/>
      <dgm:spPr/>
    </dgm:pt>
    <dgm:pt modelId="{DDD6887B-9435-4241-A3FD-5B000271FFCF}" type="pres">
      <dgm:prSet presAssocID="{7C4A89AC-7BB8-44F4-9271-E5514A163D82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69934C9-1E4C-4560-9814-85C92BEA1413}" type="pres">
      <dgm:prSet presAssocID="{7C4A89AC-7BB8-44F4-9271-E5514A163D82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FBE16-3688-4D5E-8E32-3B4DBEDC5C91}" type="pres">
      <dgm:prSet presAssocID="{948E954F-EA28-4C95-ACBA-A221537E6FAD}" presName="spacing" presStyleCnt="0"/>
      <dgm:spPr/>
    </dgm:pt>
    <dgm:pt modelId="{5BFFB4D5-5E95-4E92-9A3A-8A9886633FC1}" type="pres">
      <dgm:prSet presAssocID="{17672D38-12E8-4A94-B29D-66E7E57914C9}" presName="composite" presStyleCnt="0"/>
      <dgm:spPr/>
    </dgm:pt>
    <dgm:pt modelId="{5EBC33B5-B6FB-45C6-A36B-8074CD0616D7}" type="pres">
      <dgm:prSet presAssocID="{17672D38-12E8-4A94-B29D-66E7E57914C9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055DC3F-A628-4114-A5B6-796F371FEA14}" type="pres">
      <dgm:prSet presAssocID="{17672D38-12E8-4A94-B29D-66E7E57914C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CEDC5-C41A-4C0E-8333-AC9EAD90547E}" type="pres">
      <dgm:prSet presAssocID="{6D8923E7-2A13-448F-9961-EEFAA9BD0B93}" presName="spacing" presStyleCnt="0"/>
      <dgm:spPr/>
    </dgm:pt>
    <dgm:pt modelId="{9B4807E7-6639-4A00-8EF4-B6F9909103E5}" type="pres">
      <dgm:prSet presAssocID="{B5067CBE-D6EF-4AC3-A5CA-A31A43DE17FF}" presName="composite" presStyleCnt="0"/>
      <dgm:spPr/>
    </dgm:pt>
    <dgm:pt modelId="{E076473B-E205-46D8-B86B-FA686724656E}" type="pres">
      <dgm:prSet presAssocID="{B5067CBE-D6EF-4AC3-A5CA-A31A43DE17FF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5642206-E631-41AC-94CA-2A4995D73678}" type="pres">
      <dgm:prSet presAssocID="{B5067CBE-D6EF-4AC3-A5CA-A31A43DE17F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0CC24-C9E8-4D4B-A7E5-F7C1B90BB2B3}" type="pres">
      <dgm:prSet presAssocID="{2C3A47BE-E03A-426D-9987-1122AE315E1A}" presName="spacing" presStyleCnt="0"/>
      <dgm:spPr/>
    </dgm:pt>
    <dgm:pt modelId="{224FFB48-4E14-4C3E-8C53-10540F73428C}" type="pres">
      <dgm:prSet presAssocID="{C529E65D-E61E-45E3-91B9-114639C20C1D}" presName="composite" presStyleCnt="0"/>
      <dgm:spPr/>
    </dgm:pt>
    <dgm:pt modelId="{22FCE1FB-0E5A-472D-A231-67A8A7CEB9FB}" type="pres">
      <dgm:prSet presAssocID="{C529E65D-E61E-45E3-91B9-114639C20C1D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FDD3CCC-8B51-4922-B6B4-9FAA294A96CD}" type="pres">
      <dgm:prSet presAssocID="{C529E65D-E61E-45E3-91B9-114639C20C1D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3E85B-D84B-4BB7-8C95-6BD43457E952}" type="pres">
      <dgm:prSet presAssocID="{B38852A3-565A-4FBD-A37D-402B9C1C16A6}" presName="spacing" presStyleCnt="0"/>
      <dgm:spPr/>
    </dgm:pt>
    <dgm:pt modelId="{E48933AC-DB83-48E8-8F2C-DF5D77B5DC1F}" type="pres">
      <dgm:prSet presAssocID="{67DF4AEE-EE60-4520-B012-C32A59EEDB13}" presName="composite" presStyleCnt="0"/>
      <dgm:spPr/>
    </dgm:pt>
    <dgm:pt modelId="{FE8A8793-59A1-4B8D-BCCC-B31BDFBF45C4}" type="pres">
      <dgm:prSet presAssocID="{67DF4AEE-EE60-4520-B012-C32A59EEDB13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18F4AEE-0D0D-4526-82FF-0E6622214A56}" type="pres">
      <dgm:prSet presAssocID="{67DF4AEE-EE60-4520-B012-C32A59EEDB1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4C79FE-B4F8-4E4E-86DD-7D7875E0E077}" type="presOf" srcId="{C529E65D-E61E-45E3-91B9-114639C20C1D}" destId="{8FDD3CCC-8B51-4922-B6B4-9FAA294A96CD}" srcOrd="0" destOrd="0" presId="urn:microsoft.com/office/officeart/2005/8/layout/vList3"/>
    <dgm:cxn modelId="{797CE49D-7297-403E-8EF3-BCED2C2235B9}" type="presOf" srcId="{17672D38-12E8-4A94-B29D-66E7E57914C9}" destId="{A055DC3F-A628-4114-A5B6-796F371FEA14}" srcOrd="0" destOrd="0" presId="urn:microsoft.com/office/officeart/2005/8/layout/vList3"/>
    <dgm:cxn modelId="{ABAAA2DD-25B2-4157-911C-0550C60ED27E}" srcId="{FBE165F1-82FE-47D9-BCB2-94DD84F6EA7B}" destId="{67DF4AEE-EE60-4520-B012-C32A59EEDB13}" srcOrd="4" destOrd="0" parTransId="{A0534DC4-CA54-4D2F-BD19-F8DD961F7F38}" sibTransId="{E78957B1-699A-4D6A-9059-B2885741B175}"/>
    <dgm:cxn modelId="{1032D559-C3D9-422C-A68D-B519FBC80AAB}" type="presOf" srcId="{67DF4AEE-EE60-4520-B012-C32A59EEDB13}" destId="{918F4AEE-0D0D-4526-82FF-0E6622214A56}" srcOrd="0" destOrd="0" presId="urn:microsoft.com/office/officeart/2005/8/layout/vList3"/>
    <dgm:cxn modelId="{48343729-4BC2-422C-8656-EE13B1CB9CE9}" srcId="{FBE165F1-82FE-47D9-BCB2-94DD84F6EA7B}" destId="{17672D38-12E8-4A94-B29D-66E7E57914C9}" srcOrd="1" destOrd="0" parTransId="{8D9E8F97-D7B2-4209-A2F6-BE27063659EC}" sibTransId="{6D8923E7-2A13-448F-9961-EEFAA9BD0B93}"/>
    <dgm:cxn modelId="{D6618924-F223-4454-ACA0-A2AE5484E319}" type="presOf" srcId="{B5067CBE-D6EF-4AC3-A5CA-A31A43DE17FF}" destId="{B5642206-E631-41AC-94CA-2A4995D73678}" srcOrd="0" destOrd="0" presId="urn:microsoft.com/office/officeart/2005/8/layout/vList3"/>
    <dgm:cxn modelId="{D9108446-5D4D-47C5-B595-5E0C4823E66F}" srcId="{FBE165F1-82FE-47D9-BCB2-94DD84F6EA7B}" destId="{7C4A89AC-7BB8-44F4-9271-E5514A163D82}" srcOrd="0" destOrd="0" parTransId="{CFA9A242-6DE0-465E-BF63-924C6A306866}" sibTransId="{948E954F-EA28-4C95-ACBA-A221537E6FAD}"/>
    <dgm:cxn modelId="{732D41FD-285E-4F35-9CC8-4E01573A4212}" type="presOf" srcId="{7C4A89AC-7BB8-44F4-9271-E5514A163D82}" destId="{569934C9-1E4C-4560-9814-85C92BEA1413}" srcOrd="0" destOrd="0" presId="urn:microsoft.com/office/officeart/2005/8/layout/vList3"/>
    <dgm:cxn modelId="{B9A9EB04-3902-47D9-AE61-68E3FF9915DC}" srcId="{FBE165F1-82FE-47D9-BCB2-94DD84F6EA7B}" destId="{C529E65D-E61E-45E3-91B9-114639C20C1D}" srcOrd="3" destOrd="0" parTransId="{10A80F44-3257-4334-952E-6F99DC323A50}" sibTransId="{B38852A3-565A-4FBD-A37D-402B9C1C16A6}"/>
    <dgm:cxn modelId="{F5EC910A-0EC8-486D-ACB2-C9FD56BEFE2B}" srcId="{FBE165F1-82FE-47D9-BCB2-94DD84F6EA7B}" destId="{B5067CBE-D6EF-4AC3-A5CA-A31A43DE17FF}" srcOrd="2" destOrd="0" parTransId="{36D45D19-91DF-4E51-9D2D-35373ECEBAA2}" sibTransId="{2C3A47BE-E03A-426D-9987-1122AE315E1A}"/>
    <dgm:cxn modelId="{417187A4-62FD-41B6-B371-B74F5CD694B5}" type="presOf" srcId="{FBE165F1-82FE-47D9-BCB2-94DD84F6EA7B}" destId="{36CF0BC1-ABC9-4D72-97FA-70499E080035}" srcOrd="0" destOrd="0" presId="urn:microsoft.com/office/officeart/2005/8/layout/vList3"/>
    <dgm:cxn modelId="{5D9466B8-D3FF-4BF2-B4B0-37CA8A36A55D}" type="presParOf" srcId="{36CF0BC1-ABC9-4D72-97FA-70499E080035}" destId="{ABB7413B-D0C2-40B9-A970-F115EAB4245D}" srcOrd="0" destOrd="0" presId="urn:microsoft.com/office/officeart/2005/8/layout/vList3"/>
    <dgm:cxn modelId="{799CC6AE-4DF6-4387-8B91-18754BDFDBB6}" type="presParOf" srcId="{ABB7413B-D0C2-40B9-A970-F115EAB4245D}" destId="{DDD6887B-9435-4241-A3FD-5B000271FFCF}" srcOrd="0" destOrd="0" presId="urn:microsoft.com/office/officeart/2005/8/layout/vList3"/>
    <dgm:cxn modelId="{C7327840-D6AA-448C-9F2F-75168B2E466C}" type="presParOf" srcId="{ABB7413B-D0C2-40B9-A970-F115EAB4245D}" destId="{569934C9-1E4C-4560-9814-85C92BEA1413}" srcOrd="1" destOrd="0" presId="urn:microsoft.com/office/officeart/2005/8/layout/vList3"/>
    <dgm:cxn modelId="{9E59E1DA-78E9-414A-B040-D64471B6059C}" type="presParOf" srcId="{36CF0BC1-ABC9-4D72-97FA-70499E080035}" destId="{D80FBE16-3688-4D5E-8E32-3B4DBEDC5C91}" srcOrd="1" destOrd="0" presId="urn:microsoft.com/office/officeart/2005/8/layout/vList3"/>
    <dgm:cxn modelId="{14DB2DBF-1ABC-4851-8E51-261B957A2B66}" type="presParOf" srcId="{36CF0BC1-ABC9-4D72-97FA-70499E080035}" destId="{5BFFB4D5-5E95-4E92-9A3A-8A9886633FC1}" srcOrd="2" destOrd="0" presId="urn:microsoft.com/office/officeart/2005/8/layout/vList3"/>
    <dgm:cxn modelId="{FF0B4EF7-6D05-4746-8A9B-9470F8C2DC89}" type="presParOf" srcId="{5BFFB4D5-5E95-4E92-9A3A-8A9886633FC1}" destId="{5EBC33B5-B6FB-45C6-A36B-8074CD0616D7}" srcOrd="0" destOrd="0" presId="urn:microsoft.com/office/officeart/2005/8/layout/vList3"/>
    <dgm:cxn modelId="{C95ABE4C-89D6-4169-A20C-3D83937A5767}" type="presParOf" srcId="{5BFFB4D5-5E95-4E92-9A3A-8A9886633FC1}" destId="{A055DC3F-A628-4114-A5B6-796F371FEA14}" srcOrd="1" destOrd="0" presId="urn:microsoft.com/office/officeart/2005/8/layout/vList3"/>
    <dgm:cxn modelId="{13BD1919-B0EE-4626-8752-20D7F8B0579F}" type="presParOf" srcId="{36CF0BC1-ABC9-4D72-97FA-70499E080035}" destId="{9E0CEDC5-C41A-4C0E-8333-AC9EAD90547E}" srcOrd="3" destOrd="0" presId="urn:microsoft.com/office/officeart/2005/8/layout/vList3"/>
    <dgm:cxn modelId="{CA492DBF-1696-47E6-A159-4A6686E13EFD}" type="presParOf" srcId="{36CF0BC1-ABC9-4D72-97FA-70499E080035}" destId="{9B4807E7-6639-4A00-8EF4-B6F9909103E5}" srcOrd="4" destOrd="0" presId="urn:microsoft.com/office/officeart/2005/8/layout/vList3"/>
    <dgm:cxn modelId="{C414D84C-2020-475A-A902-22D8748DFB29}" type="presParOf" srcId="{9B4807E7-6639-4A00-8EF4-B6F9909103E5}" destId="{E076473B-E205-46D8-B86B-FA686724656E}" srcOrd="0" destOrd="0" presId="urn:microsoft.com/office/officeart/2005/8/layout/vList3"/>
    <dgm:cxn modelId="{D7900E32-E356-4E2D-B9B2-2BCAF71F007A}" type="presParOf" srcId="{9B4807E7-6639-4A00-8EF4-B6F9909103E5}" destId="{B5642206-E631-41AC-94CA-2A4995D73678}" srcOrd="1" destOrd="0" presId="urn:microsoft.com/office/officeart/2005/8/layout/vList3"/>
    <dgm:cxn modelId="{07135974-8E74-4BB1-B4B7-5A33A2D662C0}" type="presParOf" srcId="{36CF0BC1-ABC9-4D72-97FA-70499E080035}" destId="{4A50CC24-C9E8-4D4B-A7E5-F7C1B90BB2B3}" srcOrd="5" destOrd="0" presId="urn:microsoft.com/office/officeart/2005/8/layout/vList3"/>
    <dgm:cxn modelId="{87657D0D-F8BB-4540-BBDF-146614E0C195}" type="presParOf" srcId="{36CF0BC1-ABC9-4D72-97FA-70499E080035}" destId="{224FFB48-4E14-4C3E-8C53-10540F73428C}" srcOrd="6" destOrd="0" presId="urn:microsoft.com/office/officeart/2005/8/layout/vList3"/>
    <dgm:cxn modelId="{7E541C7B-75E3-4505-8614-2C9A0D902A40}" type="presParOf" srcId="{224FFB48-4E14-4C3E-8C53-10540F73428C}" destId="{22FCE1FB-0E5A-472D-A231-67A8A7CEB9FB}" srcOrd="0" destOrd="0" presId="urn:microsoft.com/office/officeart/2005/8/layout/vList3"/>
    <dgm:cxn modelId="{A24A87BE-8167-4636-927C-73E436A0D8F5}" type="presParOf" srcId="{224FFB48-4E14-4C3E-8C53-10540F73428C}" destId="{8FDD3CCC-8B51-4922-B6B4-9FAA294A96CD}" srcOrd="1" destOrd="0" presId="urn:microsoft.com/office/officeart/2005/8/layout/vList3"/>
    <dgm:cxn modelId="{967C5DB5-CCCC-491A-B3FF-5746F3EFA289}" type="presParOf" srcId="{36CF0BC1-ABC9-4D72-97FA-70499E080035}" destId="{2B03E85B-D84B-4BB7-8C95-6BD43457E952}" srcOrd="7" destOrd="0" presId="urn:microsoft.com/office/officeart/2005/8/layout/vList3"/>
    <dgm:cxn modelId="{2BC7E49A-1C6D-4C0B-B985-98F91AAE8976}" type="presParOf" srcId="{36CF0BC1-ABC9-4D72-97FA-70499E080035}" destId="{E48933AC-DB83-48E8-8F2C-DF5D77B5DC1F}" srcOrd="8" destOrd="0" presId="urn:microsoft.com/office/officeart/2005/8/layout/vList3"/>
    <dgm:cxn modelId="{1BBE2715-D369-4212-8661-D8F230742EE2}" type="presParOf" srcId="{E48933AC-DB83-48E8-8F2C-DF5D77B5DC1F}" destId="{FE8A8793-59A1-4B8D-BCCC-B31BDFBF45C4}" srcOrd="0" destOrd="0" presId="urn:microsoft.com/office/officeart/2005/8/layout/vList3"/>
    <dgm:cxn modelId="{48C221F8-0F13-4AA7-9909-88E2B206C8BA}" type="presParOf" srcId="{E48933AC-DB83-48E8-8F2C-DF5D77B5DC1F}" destId="{918F4AEE-0D0D-4526-82FF-0E6622214A5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959720-C330-45F3-A7B4-5B4B068A6D65}">
      <dsp:nvSpPr>
        <dsp:cNvPr id="0" name=""/>
        <dsp:cNvSpPr/>
      </dsp:nvSpPr>
      <dsp:spPr>
        <a:xfrm>
          <a:off x="0" y="0"/>
          <a:ext cx="8280920" cy="115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Традиционный  учебник на электронном носителе</a:t>
          </a:r>
          <a:endParaRPr lang="ru-RU" sz="3200" kern="1200" dirty="0"/>
        </a:p>
      </dsp:txBody>
      <dsp:txXfrm>
        <a:off x="1771664" y="0"/>
        <a:ext cx="6509255" cy="1154800"/>
      </dsp:txXfrm>
    </dsp:sp>
    <dsp:sp modelId="{3158F833-2169-4870-BC9F-AA7AE0776495}">
      <dsp:nvSpPr>
        <dsp:cNvPr id="0" name=""/>
        <dsp:cNvSpPr/>
      </dsp:nvSpPr>
      <dsp:spPr>
        <a:xfrm>
          <a:off x="115480" y="115480"/>
          <a:ext cx="1656184" cy="9238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87886-4E9C-4A55-902F-0CBCD68C1DA2}">
      <dsp:nvSpPr>
        <dsp:cNvPr id="0" name=""/>
        <dsp:cNvSpPr/>
      </dsp:nvSpPr>
      <dsp:spPr>
        <a:xfrm>
          <a:off x="0" y="1270280"/>
          <a:ext cx="8280920" cy="115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Демонстрационная поддержка</a:t>
          </a:r>
          <a:endParaRPr lang="ru-RU" sz="3200" kern="1200" dirty="0"/>
        </a:p>
      </dsp:txBody>
      <dsp:txXfrm>
        <a:off x="1771664" y="1270280"/>
        <a:ext cx="6509255" cy="1154800"/>
      </dsp:txXfrm>
    </dsp:sp>
    <dsp:sp modelId="{F2F1590A-7C0F-439E-893B-9EEFD55677CC}">
      <dsp:nvSpPr>
        <dsp:cNvPr id="0" name=""/>
        <dsp:cNvSpPr/>
      </dsp:nvSpPr>
      <dsp:spPr>
        <a:xfrm>
          <a:off x="115480" y="1385760"/>
          <a:ext cx="1656184" cy="9238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96912-DA23-4CF9-A43F-D17669C6DD3F}">
      <dsp:nvSpPr>
        <dsp:cNvPr id="0" name=""/>
        <dsp:cNvSpPr/>
      </dsp:nvSpPr>
      <dsp:spPr>
        <a:xfrm>
          <a:off x="0" y="2540560"/>
          <a:ext cx="8280920" cy="115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Мультимедийная</a:t>
          </a:r>
          <a:r>
            <a:rPr lang="ru-RU" sz="3200" kern="1200" dirty="0" smtClean="0"/>
            <a:t> энциклопедия</a:t>
          </a:r>
          <a:endParaRPr lang="ru-RU" sz="3200" kern="1200" dirty="0"/>
        </a:p>
      </dsp:txBody>
      <dsp:txXfrm>
        <a:off x="1771664" y="2540560"/>
        <a:ext cx="6509255" cy="1154800"/>
      </dsp:txXfrm>
    </dsp:sp>
    <dsp:sp modelId="{4448B4CF-C0DA-454A-9942-B54677A93B65}">
      <dsp:nvSpPr>
        <dsp:cNvPr id="0" name=""/>
        <dsp:cNvSpPr/>
      </dsp:nvSpPr>
      <dsp:spPr>
        <a:xfrm>
          <a:off x="115480" y="2656040"/>
          <a:ext cx="1656184" cy="9238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9CB7F-A05C-4673-9758-875E2C043121}">
      <dsp:nvSpPr>
        <dsp:cNvPr id="0" name=""/>
        <dsp:cNvSpPr/>
      </dsp:nvSpPr>
      <dsp:spPr>
        <a:xfrm>
          <a:off x="0" y="3810840"/>
          <a:ext cx="8280920" cy="115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Ресурсы сети Интернет</a:t>
          </a:r>
          <a:endParaRPr lang="ru-RU" sz="3200" kern="1200"/>
        </a:p>
      </dsp:txBody>
      <dsp:txXfrm>
        <a:off x="1771664" y="3810840"/>
        <a:ext cx="6509255" cy="1154800"/>
      </dsp:txXfrm>
    </dsp:sp>
    <dsp:sp modelId="{66CB0478-A968-405E-9E9E-71B2DCBC2582}">
      <dsp:nvSpPr>
        <dsp:cNvPr id="0" name=""/>
        <dsp:cNvSpPr/>
      </dsp:nvSpPr>
      <dsp:spPr>
        <a:xfrm>
          <a:off x="115480" y="3926320"/>
          <a:ext cx="1656184" cy="9238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9934C9-1E4C-4560-9814-85C92BEA1413}">
      <dsp:nvSpPr>
        <dsp:cNvPr id="0" name=""/>
        <dsp:cNvSpPr/>
      </dsp:nvSpPr>
      <dsp:spPr>
        <a:xfrm rot="10800000">
          <a:off x="1755230" y="2207"/>
          <a:ext cx="6080760" cy="8944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4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обмен информацией с коллегами</a:t>
          </a:r>
          <a:endParaRPr lang="ru-RU" sz="2400" kern="1200" dirty="0"/>
        </a:p>
      </dsp:txBody>
      <dsp:txXfrm rot="10800000">
        <a:off x="1755230" y="2207"/>
        <a:ext cx="6080760" cy="894442"/>
      </dsp:txXfrm>
    </dsp:sp>
    <dsp:sp modelId="{DDD6887B-9435-4241-A3FD-5B000271FFCF}">
      <dsp:nvSpPr>
        <dsp:cNvPr id="0" name=""/>
        <dsp:cNvSpPr/>
      </dsp:nvSpPr>
      <dsp:spPr>
        <a:xfrm>
          <a:off x="1308009" y="2207"/>
          <a:ext cx="894442" cy="8944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5DC3F-A628-4114-A5B6-796F371FEA14}">
      <dsp:nvSpPr>
        <dsp:cNvPr id="0" name=""/>
        <dsp:cNvSpPr/>
      </dsp:nvSpPr>
      <dsp:spPr>
        <a:xfrm rot="10800000">
          <a:off x="1755230" y="1163647"/>
          <a:ext cx="6080760" cy="8944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4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ознакомление с необходимыми методическими материалами </a:t>
          </a:r>
          <a:endParaRPr lang="ru-RU" sz="2400" kern="1200" dirty="0"/>
        </a:p>
      </dsp:txBody>
      <dsp:txXfrm rot="10800000">
        <a:off x="1755230" y="1163647"/>
        <a:ext cx="6080760" cy="894442"/>
      </dsp:txXfrm>
    </dsp:sp>
    <dsp:sp modelId="{5EBC33B5-B6FB-45C6-A36B-8074CD0616D7}">
      <dsp:nvSpPr>
        <dsp:cNvPr id="0" name=""/>
        <dsp:cNvSpPr/>
      </dsp:nvSpPr>
      <dsp:spPr>
        <a:xfrm>
          <a:off x="1308009" y="1163647"/>
          <a:ext cx="894442" cy="89444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42206-E631-41AC-94CA-2A4995D73678}">
      <dsp:nvSpPr>
        <dsp:cNvPr id="0" name=""/>
        <dsp:cNvSpPr/>
      </dsp:nvSpPr>
      <dsp:spPr>
        <a:xfrm rot="10800000">
          <a:off x="1755230" y="2325086"/>
          <a:ext cx="6080760" cy="8944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4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Calibri" pitchFamily="34" charset="0"/>
              <a:ea typeface="Calibri" pitchFamily="34" charset="0"/>
              <a:cs typeface="Times New Roman" pitchFamily="18" charset="0"/>
            </a:rPr>
            <a:t>получение</a:t>
          </a:r>
          <a:r>
            <a:rPr kumimoji="0" lang="ru-RU" sz="2400" b="0" i="0" u="none" strike="noStrike" kern="1200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информации для музыкальных занятий, презентаций, родительских собраний </a:t>
          </a:r>
          <a:endParaRPr lang="ru-RU" sz="2400" kern="1200" dirty="0"/>
        </a:p>
      </dsp:txBody>
      <dsp:txXfrm rot="10800000">
        <a:off x="1755230" y="2325086"/>
        <a:ext cx="6080760" cy="894442"/>
      </dsp:txXfrm>
    </dsp:sp>
    <dsp:sp modelId="{E076473B-E205-46D8-B86B-FA686724656E}">
      <dsp:nvSpPr>
        <dsp:cNvPr id="0" name=""/>
        <dsp:cNvSpPr/>
      </dsp:nvSpPr>
      <dsp:spPr>
        <a:xfrm>
          <a:off x="1308009" y="2325086"/>
          <a:ext cx="894442" cy="89444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D3CCC-8B51-4922-B6B4-9FAA294A96CD}">
      <dsp:nvSpPr>
        <dsp:cNvPr id="0" name=""/>
        <dsp:cNvSpPr/>
      </dsp:nvSpPr>
      <dsp:spPr>
        <a:xfrm rot="10800000">
          <a:off x="1755230" y="3486526"/>
          <a:ext cx="6080760" cy="8944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4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повышение профессиональной</a:t>
          </a:r>
          <a:r>
            <a:rPr kumimoji="0" lang="ru-RU" sz="2400" b="0" i="0" u="none" strike="noStrike" kern="1200" cap="none" normalizeH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квалификации</a:t>
          </a:r>
          <a:endParaRPr lang="ru-RU" sz="2400" kern="1200"/>
        </a:p>
      </dsp:txBody>
      <dsp:txXfrm rot="10800000">
        <a:off x="1755230" y="3486526"/>
        <a:ext cx="6080760" cy="894442"/>
      </dsp:txXfrm>
    </dsp:sp>
    <dsp:sp modelId="{22FCE1FB-0E5A-472D-A231-67A8A7CEB9FB}">
      <dsp:nvSpPr>
        <dsp:cNvPr id="0" name=""/>
        <dsp:cNvSpPr/>
      </dsp:nvSpPr>
      <dsp:spPr>
        <a:xfrm>
          <a:off x="1308009" y="3486526"/>
          <a:ext cx="894442" cy="89444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F4AEE-0D0D-4526-82FF-0E6622214A56}">
      <dsp:nvSpPr>
        <dsp:cNvPr id="0" name=""/>
        <dsp:cNvSpPr/>
      </dsp:nvSpPr>
      <dsp:spPr>
        <a:xfrm rot="10800000">
          <a:off x="1755230" y="4647966"/>
          <a:ext cx="6080760" cy="89444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4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smtClean="0">
              <a:ln/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получение дополнительного образования </a:t>
          </a:r>
          <a:endParaRPr lang="ru-RU" sz="2400" kern="1200"/>
        </a:p>
      </dsp:txBody>
      <dsp:txXfrm rot="10800000">
        <a:off x="1755230" y="4647966"/>
        <a:ext cx="6080760" cy="894442"/>
      </dsp:txXfrm>
    </dsp:sp>
    <dsp:sp modelId="{FE8A8793-59A1-4B8D-BCCC-B31BDFBF45C4}">
      <dsp:nvSpPr>
        <dsp:cNvPr id="0" name=""/>
        <dsp:cNvSpPr/>
      </dsp:nvSpPr>
      <dsp:spPr>
        <a:xfrm>
          <a:off x="1308009" y="4647966"/>
          <a:ext cx="894442" cy="89444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94D0-D702-4C42-89E0-3B417322C8D3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0E23-5FE2-453A-8785-56C464426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5589240"/>
            <a:ext cx="6578789" cy="95410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 дополнительного образования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Балянова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</a:p>
        </p:txBody>
      </p:sp>
      <p:pic>
        <p:nvPicPr>
          <p:cNvPr id="10242" name="Picture 2" descr="http://syktyvkar.ruc.su/upload/iblock/813/tcp_ip_securos.org_.u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517232"/>
            <a:ext cx="1663796" cy="10584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8572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«ИНФОРМАЦИОННЫЕ </a:t>
            </a:r>
            <a:r>
              <a:rPr lang="ru-RU" sz="3200" b="1" dirty="0" smtClean="0"/>
              <a:t>ТЕХНОЛОГИИ: КЛЮЧЕВАЯ РОЛЬ В СОВРЕМЕННОМ МИРЕ И ИХ ВЛИЯНИЕ НА НАШУ </a:t>
            </a:r>
            <a:r>
              <a:rPr lang="ru-RU" sz="3200" b="1" dirty="0" smtClean="0"/>
              <a:t>ЖИЗНЬ»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196752"/>
            <a:ext cx="4634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Благодарю  за внимание!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Ещё недавно ответить на вопрос, кого можно считать грамотным человеком, было просто: таким считался всякий, кто более-менее сносно умел писать, читать и считать. Но прошло время и нам приходиться учиться грамотности вновь, пусть даже необычной, а иной, «компьютерной».</a:t>
            </a:r>
          </a:p>
        </p:txBody>
      </p:sp>
      <p:pic>
        <p:nvPicPr>
          <p:cNvPr id="9220" name="Picture 4" descr="http://wiki.vspu.ru/_media/playground/computer-technology-eff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17032"/>
            <a:ext cx="403860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Интерес к внедрению информационных технологий в образовательный процесс стабильно возрастает как минимум на протяжении последних десяти лет. В этой связи вопрос об освоении ИКТ  начал приобретать для многих педагогов болезненное значение.</a:t>
            </a:r>
          </a:p>
        </p:txBody>
      </p:sp>
      <p:pic>
        <p:nvPicPr>
          <p:cNvPr id="1026" name="Picture 2" descr="C:\Users\Админ\Desktop\26-02-2014_15-50-37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8575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Материальная база, необходимая для повышения ИК-педагога: </a:t>
            </a:r>
            <a:endParaRPr lang="ru-RU" sz="2800" b="1" dirty="0" smtClean="0"/>
          </a:p>
          <a:p>
            <a:endParaRPr lang="ru-RU" sz="2400" dirty="0"/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   синтезатор </a:t>
            </a:r>
            <a:r>
              <a:rPr lang="ru-RU" sz="2400" dirty="0"/>
              <a:t>или электронное </a:t>
            </a:r>
            <a:r>
              <a:rPr lang="ru-RU" sz="2400" dirty="0" smtClean="0"/>
              <a:t>пианино (для аранжировок);</a:t>
            </a:r>
          </a:p>
          <a:p>
            <a:pPr lvl="0"/>
            <a:endParaRPr lang="ru-RU" sz="2400" dirty="0"/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   ноутбук</a:t>
            </a:r>
            <a:r>
              <a:rPr lang="ru-RU" sz="2400" dirty="0"/>
              <a:t>, компьютер и </a:t>
            </a:r>
            <a:r>
              <a:rPr lang="ru-RU" sz="2400" dirty="0" err="1"/>
              <a:t>мультимедийный</a:t>
            </a:r>
            <a:r>
              <a:rPr lang="ru-RU" sz="2400" dirty="0"/>
              <a:t> </a:t>
            </a:r>
            <a:r>
              <a:rPr lang="ru-RU" sz="2400" dirty="0" smtClean="0"/>
              <a:t>проектор ( в случае использования на занятиях дисков, презентаций, виртуальных экскурсий через Интернет)</a:t>
            </a:r>
            <a:endParaRPr lang="ru-RU" sz="2400" dirty="0"/>
          </a:p>
        </p:txBody>
      </p:sp>
      <p:pic>
        <p:nvPicPr>
          <p:cNvPr id="2050" name="Picture 2" descr="C:\Users\Админ\Desktop\26-02-2014_15-50-37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4176464" cy="3132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410445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/>
              <a:t> Какая </a:t>
            </a:r>
            <a:r>
              <a:rPr lang="ru-RU" sz="2400" dirty="0"/>
              <a:t>форма использования данных технологий предпочтительна?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/>
              <a:t> Следует </a:t>
            </a:r>
            <a:r>
              <a:rPr lang="ru-RU" sz="2400" dirty="0"/>
              <a:t>ли пользоваться учебной нотной литературой или использовать электронные ноты?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/>
              <a:t> Пойти </a:t>
            </a:r>
            <a:r>
              <a:rPr lang="ru-RU" sz="2400" dirty="0"/>
              <a:t>с детьми на концерт «живой» классической музыки или осуществить поход через  виртуальную интернет-экскурсию?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400" dirty="0" smtClean="0"/>
              <a:t> Отказаться  </a:t>
            </a:r>
            <a:r>
              <a:rPr lang="ru-RU" sz="2400" dirty="0"/>
              <a:t>ли вообще от такой формы работы?</a:t>
            </a:r>
          </a:p>
        </p:txBody>
      </p:sp>
      <p:pic>
        <p:nvPicPr>
          <p:cNvPr id="3074" name="Picture 2" descr="C:\Users\Админ\Desktop\26-02-2014_15-50-37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132856"/>
            <a:ext cx="4435811" cy="4392488"/>
          </a:xfrm>
          <a:prstGeom prst="rect">
            <a:avLst/>
          </a:prstGeom>
          <a:noFill/>
        </p:spPr>
      </p:pic>
      <p:pic>
        <p:nvPicPr>
          <p:cNvPr id="3078" name="Picture 6" descr="http://img0.liveinternet.ru/images/attach/c/3/75/935/75935012_612ecc00b7d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3516">
            <a:off x="4815793" y="-433905"/>
            <a:ext cx="3626768" cy="272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7048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Способы использования ИКТ:   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340768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78497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Интернет - это универсальное средство для самообразования: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24744"/>
          <a:ext cx="9144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Следует помнить, что наша профессия  построена на том, чтобы учить детей, постоянно познавать новое и быть интересным детям. К такой работе мы должны быть готовы! И это самое главное! В этом, безусловно, окажут помощь ИКТ.</a:t>
            </a:r>
          </a:p>
        </p:txBody>
      </p:sp>
      <p:pic>
        <p:nvPicPr>
          <p:cNvPr id="20482" name="Picture 2" descr="C:\Users\Админ\Desktop\26-02-2014_15-50-37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480720" cy="452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Информационные технологии в обучении - средства достижения нового качества образования. Следует, однако, помнить, что Интернет – это инструмент, а не самоцель. Как было сказано в </a:t>
            </a:r>
            <a:r>
              <a:rPr lang="ru-RU" sz="2800" dirty="0" smtClean="0"/>
              <a:t>телешоу </a:t>
            </a:r>
            <a:r>
              <a:rPr lang="ru-RU" sz="2800" dirty="0"/>
              <a:t>«Школа. </a:t>
            </a:r>
            <a:r>
              <a:rPr lang="en-US" sz="2800" dirty="0"/>
              <a:t>LIVE </a:t>
            </a:r>
            <a:r>
              <a:rPr lang="ru-RU" sz="2800" dirty="0"/>
              <a:t>«Не педагог для техники, а техника для педагога».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исходить из этой идеи, то возможности его использования становятся поистине безграничными.</a:t>
            </a:r>
          </a:p>
        </p:txBody>
      </p:sp>
      <p:pic>
        <p:nvPicPr>
          <p:cNvPr id="2052" name="Picture 4" descr="http://blogteacher.ru/wp-content/uploads/2012/06/uchitel_komp2-82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5205146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349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29</cp:revision>
  <dcterms:created xsi:type="dcterms:W3CDTF">2014-02-27T03:21:37Z</dcterms:created>
  <dcterms:modified xsi:type="dcterms:W3CDTF">2024-01-22T14:25:03Z</dcterms:modified>
</cp:coreProperties>
</file>