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3" autoAdjust="0"/>
  </p:normalViewPr>
  <p:slideViewPr>
    <p:cSldViewPr>
      <p:cViewPr>
        <p:scale>
          <a:sx n="100" d="100"/>
          <a:sy n="100" d="100"/>
        </p:scale>
        <p:origin x="-946" y="6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7772400" cy="1686049"/>
          </a:xfrm>
        </p:spPr>
        <p:txBody>
          <a:bodyPr/>
          <a:lstStyle/>
          <a:p>
            <a:r>
              <a:rPr lang="ru-RU" dirty="0" smtClean="0"/>
              <a:t>Концертмейстер в народном хоре!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33" y="2492896"/>
            <a:ext cx="8220107" cy="3710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Концертмейстер-баянист в народном хоре</a:t>
            </a:r>
            <a:r>
              <a:rPr lang="en-US" dirty="0" smtClean="0"/>
              <a:t>, </a:t>
            </a:r>
            <a:r>
              <a:rPr lang="ru-RU" dirty="0" smtClean="0"/>
              <a:t>с солистом - это большой помощник в достижении успешного выступления</a:t>
            </a:r>
            <a:r>
              <a:rPr lang="ru-RU" dirty="0" smtClean="0"/>
              <a:t> </a:t>
            </a:r>
            <a:r>
              <a:rPr lang="ru-RU" dirty="0" smtClean="0"/>
              <a:t>на конкурсе или на ко</a:t>
            </a:r>
            <a:r>
              <a:rPr lang="ru-RU" dirty="0" smtClean="0"/>
              <a:t>н</a:t>
            </a:r>
            <a:r>
              <a:rPr lang="ru-RU" dirty="0" smtClean="0"/>
              <a:t>церте</a:t>
            </a:r>
            <a:r>
              <a:rPr lang="en-US" dirty="0" smtClean="0"/>
              <a:t>.</a:t>
            </a:r>
            <a:r>
              <a:rPr lang="ru-RU" dirty="0" smtClean="0"/>
              <a:t> Без концертмейстера сложно представить успешное выступление</a:t>
            </a:r>
            <a:r>
              <a:rPr lang="en-US" dirty="0" smtClean="0"/>
              <a:t>. </a:t>
            </a:r>
            <a:r>
              <a:rPr lang="ru-RU" dirty="0" smtClean="0"/>
              <a:t> Но в тоже время концертмейстер обязательно должен обладать нужными качествами</a:t>
            </a:r>
            <a:r>
              <a:rPr lang="en-US" dirty="0" smtClean="0"/>
              <a:t>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ru-RU" dirty="0" smtClean="0"/>
              <a:t>Концертмейстер обязательно должен чувствовать солиста</a:t>
            </a:r>
            <a:r>
              <a:rPr lang="en-US" dirty="0" smtClean="0"/>
              <a:t>,</a:t>
            </a:r>
            <a:r>
              <a:rPr lang="ru-RU" dirty="0" smtClean="0"/>
              <a:t> уметь быстро</a:t>
            </a:r>
            <a:r>
              <a:rPr lang="en-US" dirty="0" smtClean="0"/>
              <a:t>, </a:t>
            </a:r>
            <a:r>
              <a:rPr lang="ru-RU" dirty="0" smtClean="0"/>
              <a:t>адекватно реагировать в сложной ситуации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ru-RU" dirty="0" smtClean="0"/>
              <a:t>Хороший концертмейстер – это хороший исполнитель</a:t>
            </a:r>
            <a:r>
              <a:rPr lang="en-US" dirty="0" smtClean="0"/>
              <a:t>,</a:t>
            </a:r>
            <a:r>
              <a:rPr lang="ru-RU" dirty="0" smtClean="0"/>
              <a:t> потому что во время выступления необходим диалог между концертмейстером и солистом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чтобы при вступлении четко показать характер произведения</a:t>
            </a:r>
            <a:r>
              <a:rPr lang="en-US" dirty="0" smtClean="0"/>
              <a:t>,</a:t>
            </a:r>
            <a:r>
              <a:rPr lang="ru-RU" dirty="0" smtClean="0"/>
              <a:t> умение на ходу ускорить или замедлить</a:t>
            </a:r>
            <a:r>
              <a:rPr lang="en-US" dirty="0" smtClean="0"/>
              <a:t>,</a:t>
            </a:r>
            <a:r>
              <a:rPr lang="ru-RU" dirty="0" smtClean="0"/>
              <a:t> особенно в </a:t>
            </a:r>
            <a:r>
              <a:rPr lang="ru-RU" dirty="0" err="1" smtClean="0"/>
              <a:t>лирическиих</a:t>
            </a:r>
            <a:r>
              <a:rPr lang="ru-RU" dirty="0" smtClean="0"/>
              <a:t> произведениях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r>
              <a:rPr lang="en-US" dirty="0" smtClean="0"/>
              <a:t>. </a:t>
            </a:r>
            <a:r>
              <a:rPr lang="ru-RU" dirty="0" smtClean="0"/>
              <a:t>Обязательно концертмейстер должен психологически подготовлен</a:t>
            </a:r>
            <a:r>
              <a:rPr lang="en-US" dirty="0" smtClean="0"/>
              <a:t>,</a:t>
            </a:r>
            <a:r>
              <a:rPr lang="ru-RU" dirty="0" smtClean="0"/>
              <a:t> чтобы не только не теряться на сцене</a:t>
            </a:r>
            <a:r>
              <a:rPr lang="en-US" dirty="0" smtClean="0"/>
              <a:t>,</a:t>
            </a:r>
            <a:r>
              <a:rPr lang="ru-RU" dirty="0" smtClean="0"/>
              <a:t> а еще и создавать настроение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491581"/>
            <a:ext cx="609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123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Концертмейстер в народном хоре!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Концертмейстер в народном хоре!</dc:title>
  <dc:creator>Пользователь</dc:creator>
  <cp:lastModifiedBy>Пользователь</cp:lastModifiedBy>
  <cp:revision>13</cp:revision>
  <dcterms:created xsi:type="dcterms:W3CDTF">2023-04-09T03:30:29Z</dcterms:created>
  <dcterms:modified xsi:type="dcterms:W3CDTF">2023-04-09T11:15:49Z</dcterms:modified>
</cp:coreProperties>
</file>