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349" autoAdjust="0"/>
  </p:normalViewPr>
  <p:slideViewPr>
    <p:cSldViewPr snapToGrid="0">
      <p:cViewPr varScale="1">
        <p:scale>
          <a:sx n="79" d="100"/>
          <a:sy n="79" d="100"/>
        </p:scale>
        <p:origin x="4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CE87-00D9-4EE3-9998-E0050F69E830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4D5D-6A3B-4BA3-8830-88D19996B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46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CE87-00D9-4EE3-9998-E0050F69E830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4D5D-6A3B-4BA3-8830-88D19996B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92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CE87-00D9-4EE3-9998-E0050F69E830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4D5D-6A3B-4BA3-8830-88D19996B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97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CE87-00D9-4EE3-9998-E0050F69E830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4D5D-6A3B-4BA3-8830-88D19996B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42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CE87-00D9-4EE3-9998-E0050F69E830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4D5D-6A3B-4BA3-8830-88D19996B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44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CE87-00D9-4EE3-9998-E0050F69E830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4D5D-6A3B-4BA3-8830-88D19996B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56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CE87-00D9-4EE3-9998-E0050F69E830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4D5D-6A3B-4BA3-8830-88D19996B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90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CE87-00D9-4EE3-9998-E0050F69E830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4D5D-6A3B-4BA3-8830-88D19996B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80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CE87-00D9-4EE3-9998-E0050F69E830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4D5D-6A3B-4BA3-8830-88D19996B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114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CE87-00D9-4EE3-9998-E0050F69E830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4D5D-6A3B-4BA3-8830-88D19996B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27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CE87-00D9-4EE3-9998-E0050F69E830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4D5D-6A3B-4BA3-8830-88D19996B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4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C5CE87-00D9-4EE3-9998-E0050F69E830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F5494D5D-6A3B-4BA3-8830-88D19996B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34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0467" y="2262907"/>
            <a:ext cx="7315200" cy="271549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Как писать эссе? Виды и его структура</a:t>
            </a:r>
            <a:br>
              <a:rPr lang="ru-RU" dirty="0" smtClean="0">
                <a:latin typeface="Arial Black" panose="020B0A04020102020204" pitchFamily="34" charset="0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1030" name="Picture 6" descr="https://avatars.mds.yandex.net/get-zen_doc/2810999/pub_5eb26843cd655a1fde561165_5eb2686013284a1c24119d90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0690" y="820366"/>
            <a:ext cx="4701309" cy="525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8398" l="0" r="46308"/>
                    </a14:imgEffect>
                  </a14:imgLayer>
                </a14:imgProps>
              </a:ext>
            </a:extLst>
          </a:blip>
          <a:srcRect r="53655" b="12856"/>
          <a:stretch/>
        </p:blipFill>
        <p:spPr>
          <a:xfrm>
            <a:off x="13188100" y="240906"/>
            <a:ext cx="2603620" cy="26323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6981" l="47231" r="96308"/>
                    </a14:imgEffect>
                  </a14:imgLayer>
                </a14:imgProps>
              </a:ext>
            </a:extLst>
          </a:blip>
          <a:srcRect l="46759" r="4274" b="12856"/>
          <a:stretch/>
        </p:blipFill>
        <p:spPr>
          <a:xfrm>
            <a:off x="13756429" y="3298378"/>
            <a:ext cx="1466962" cy="140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62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Что это?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0649" y="415636"/>
            <a:ext cx="7851677" cy="549522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Эссе́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— литературный жанр,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прозаическое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сочинение небольшого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объёма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 5 страниц, иногда и больше,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свободной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композиции,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подразумевающее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впечатления и соображения автора по конкретному поводу или предмету. 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34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096" y="3583990"/>
            <a:ext cx="2766375" cy="232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5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018" y="1123837"/>
            <a:ext cx="3251200" cy="4601183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Что это?(2)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0649" y="415636"/>
            <a:ext cx="7851677" cy="549522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Эссе предполагает </a:t>
            </a:r>
            <a:r>
              <a:rPr lang="ru-RU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субъективно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окрашенное суждение о чем-либо и может иметь философский, историко-биографический, публицистический, литературно-критический, научно-популярный характер, где на первый план выступает личность автора, </a:t>
            </a:r>
            <a:r>
              <a:rPr lang="ru-RU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мысли, чувства, отношение к миру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34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430" y="3704063"/>
            <a:ext cx="2766375" cy="232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33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87344" y="2478268"/>
            <a:ext cx="2392219" cy="17889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ступление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часть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600" y="766403"/>
            <a:ext cx="9190181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Вступление</a:t>
            </a:r>
            <a:r>
              <a:rPr lang="ru-RU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один абзац (+-) </a:t>
            </a:r>
            <a:r>
              <a:rPr lang="ru-RU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Формулируется </a:t>
            </a:r>
            <a:r>
              <a:rPr lang="ru-RU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 рассматриваемой проблемы и отношение автора к </a:t>
            </a:r>
            <a:r>
              <a:rPr lang="ru-RU" sz="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ней.Используйте</a:t>
            </a:r>
            <a:r>
              <a:rPr lang="ru-RU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ловушки для привлечения внимания, такие как: цитата, стихотворение, вопрос, размышления, необычные факты, идей или смешные истории. </a:t>
            </a:r>
          </a:p>
          <a:p>
            <a:r>
              <a:rPr lang="ru-RU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Основная часть </a:t>
            </a:r>
            <a:r>
              <a:rPr lang="ru-RU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2-3 абзаца. </a:t>
            </a:r>
            <a:br>
              <a:rPr lang="ru-RU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Выражайтесь понятно. Подкрепляйте основные идеи фактами, размышлениями, идеями, яркими описаниями, цитатами или другой информацией или материалами, которые интригуют и захватывают внимание читателя. 	</a:t>
            </a:r>
          </a:p>
          <a:p>
            <a:r>
              <a:rPr lang="ru-RU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Заключение</a:t>
            </a:r>
            <a:r>
              <a:rPr lang="ru-RU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один абзац. </a:t>
            </a:r>
            <a:br>
              <a:rPr lang="ru-RU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Продемонстрируйте ваш потенциал в данной области. Покажите ваши взгляды на проблему. Какие действия вы планируете в вашем будущем предпринимать в отношении данного вопроса. </a:t>
            </a:r>
            <a:r>
              <a:rPr lang="ru-RU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Укажите вашу главную мысль!</a:t>
            </a:r>
            <a:endParaRPr lang="ru-RU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3455" y="120072"/>
            <a:ext cx="5061527" cy="646331"/>
          </a:xfrm>
          <a:prstGeom prst="rect">
            <a:avLst/>
          </a:prstGeom>
          <a:solidFill>
            <a:srgbClr val="40BAD2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Как писать это?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882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Важно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0032" y="420762"/>
            <a:ext cx="7315200" cy="5508983"/>
          </a:xfrm>
        </p:spPr>
        <p:txBody>
          <a:bodyPr/>
          <a:lstStyle/>
          <a:p>
            <a:pPr algn="ctr"/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написании эссе важно также учитывать </a:t>
            </a:r>
            <a:b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следующие моменты: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Вступление и заключение должны фокусировать внимание на проблеме </a:t>
            </a:r>
            <a:b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(во вступлении она ставится, в заключении - резюмируется мнение автора).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выделение абзацев, красных строк, установление логической связи абзацев: так достигается целостность работы.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Стиль изложения: эссе присущи эмоциональность, экспрессивность, художественность.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067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Виды эссе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«Описательное» эссе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указывает направление или инструктирует в том, как закончить задачу, или как должно быть выполнено некое действие.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Аргументирующее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контр-аргументирующее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эссе – фиксируется обоснованное мнение относительно предмета: </a:t>
            </a:r>
            <a:b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представляете возражения и опровергаете их. </a:t>
            </a:r>
            <a:b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представляете аргументы, поддерживающие ваши предположения.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Литературный анализ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размышления сосредотачиваются вокруг ваших впечатлений от книги, истории, поэмы или пьесы. 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5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0509" y="563419"/>
            <a:ext cx="8663710" cy="6047654"/>
          </a:xfrm>
        </p:spPr>
        <p:txBody>
          <a:bodyPr>
            <a:normAutofit lnSpcReduction="10000"/>
          </a:bodyPr>
          <a:lstStyle/>
          <a:p>
            <a:r>
              <a:rPr lang="ru-RU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Шаг 1</a:t>
            </a:r>
            <a:r>
              <a:rPr lang="ru-RU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Уточните для себя тему, </a:t>
            </a:r>
            <a:br>
              <a:rPr lang="ru-RU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-Уясните особенности заявленной темы.</a:t>
            </a:r>
            <a:br>
              <a:rPr lang="ru-RU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-Продумайте, в чем может заключаться актуальность заявленной темы. </a:t>
            </a:r>
            <a:br>
              <a:rPr lang="ru-RU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-Выделите ключевой тезис и определите свою позицию по отношению к нему. </a:t>
            </a:r>
            <a:br>
              <a:rPr lang="ru-RU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-Определите, какие теоретические понятия, научные теории, термины помогут вам раскрыть суть тезиса и собственной позиции. </a:t>
            </a:r>
          </a:p>
          <a:p>
            <a:r>
              <a:rPr lang="ru-RU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2  Определите желаемый объем и цель каждой составной части. </a:t>
            </a:r>
            <a:br>
              <a:rPr lang="ru-RU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Составьте тезисный план,</a:t>
            </a:r>
            <a:br>
              <a:rPr lang="ru-RU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-сформулируйте возникшие у вас мысли и идеи. </a:t>
            </a:r>
            <a:br>
              <a:rPr lang="ru-RU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-создайте из наиболее удачных мыслей каркас будущей работы. </a:t>
            </a:r>
          </a:p>
          <a:p>
            <a:r>
              <a:rPr lang="ru-RU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3 </a:t>
            </a:r>
            <a:r>
              <a:rPr lang="ru-RU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Напишите эссе в черновом варианте, придерживаясь оптимальной структуры. </a:t>
            </a:r>
            <a:br>
              <a:rPr lang="ru-RU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-Начните с главной идеи или яркой фразы. </a:t>
            </a:r>
            <a:br>
              <a:rPr lang="ru-RU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- сразу захватить внимание читателя.</a:t>
            </a:r>
            <a:r>
              <a:rPr lang="ru-RU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3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127" y="2414473"/>
            <a:ext cx="29648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 чего начать работу?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78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8145" y="129310"/>
            <a:ext cx="8663710" cy="604765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Шаг 4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Помните: эссе не может содержать много тем или идей (мыслей). Оно, как правило, отражает только один вариант, одну мысль и развивает ее. </a:t>
            </a:r>
            <a:b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ответ на один вопрос. Старайтесь отвечать четко </a:t>
            </a:r>
            <a:b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этот поставленный вопрос и не отклоняйтесь от темы.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Шаги 5 - 9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проверьте грамматику и синтаксис; расставьте грамотно акценты: </a:t>
            </a:r>
            <a:b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концентрируйте внимание читателя на наиболее важных моментах; </a:t>
            </a:r>
            <a:b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проверьте стиль и грамотность своего творения: проверьте текст на соответствие основным признакам: композиционное, стилистическое единство, связность, логичность, законченность; </a:t>
            </a:r>
            <a:b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внесите необходимые изменения; напишите окончательный вариант.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127" y="2414473"/>
            <a:ext cx="29648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 чего начать работу?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4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У вас всё получится!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8682" y="711199"/>
            <a:ext cx="9404878" cy="523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48338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60</TotalTime>
  <Words>126</Words>
  <Application>Microsoft Office PowerPoint</Application>
  <PresentationFormat>Широкоэкранный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Corbel</vt:lpstr>
      <vt:lpstr>Wingdings 2</vt:lpstr>
      <vt:lpstr>Рамка</vt:lpstr>
      <vt:lpstr>Как писать эссе? Виды и его структура </vt:lpstr>
      <vt:lpstr>Что это?</vt:lpstr>
      <vt:lpstr>Что это?(2)</vt:lpstr>
      <vt:lpstr>Презентация PowerPoint</vt:lpstr>
      <vt:lpstr>Важно</vt:lpstr>
      <vt:lpstr>Виды эссе</vt:lpstr>
      <vt:lpstr>Презентация PowerPoint</vt:lpstr>
      <vt:lpstr>Презентация PowerPoint</vt:lpstr>
      <vt:lpstr>У вас всё получится!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писать эссе?</dc:title>
  <dc:creator>1ё23</dc:creator>
  <cp:lastModifiedBy>1ё23</cp:lastModifiedBy>
  <cp:revision>8</cp:revision>
  <dcterms:created xsi:type="dcterms:W3CDTF">2021-09-20T17:18:38Z</dcterms:created>
  <dcterms:modified xsi:type="dcterms:W3CDTF">2022-01-12T11:14:56Z</dcterms:modified>
</cp:coreProperties>
</file>