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5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33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9614A38-9ECB-4295-839E-9E6E4F7381A7}" type="datetimeFigureOut">
              <a:rPr lang="ru-RU" smtClean="0"/>
              <a:t>12.02.2026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D3A3415-E968-40EC-8F61-6D0CF25FE70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124744"/>
            <a:ext cx="8064896" cy="4491782"/>
          </a:xfrm>
        </p:spPr>
        <p:txBody>
          <a:bodyPr>
            <a:normAutofit lnSpcReduction="10000"/>
          </a:bodyPr>
          <a:lstStyle/>
          <a:p>
            <a:pPr lvl="0" algn="l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r>
              <a:rPr lang="ru-RU" sz="3600" b="1" cap="all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Дистанционный урок</a:t>
            </a:r>
            <a:endParaRPr lang="ru-RU" sz="3600" b="1" cap="al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r>
              <a:rPr lang="ru-RU" sz="36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«цифровая безопасность» </a:t>
            </a:r>
          </a:p>
          <a:p>
            <a:pPr lvl="0" algn="r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endParaRPr lang="ru-RU" sz="3600" b="1" cap="all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endParaRPr lang="ru-RU" sz="3600" b="1" cap="all" dirty="0">
              <a:solidFill>
                <a:srgbClr val="000000"/>
              </a:solidFill>
              <a:latin typeface="Century Gothic"/>
            </a:endParaRPr>
          </a:p>
          <a:p>
            <a:pPr lvl="0" algn="r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r>
              <a:rPr lang="ru-RU" sz="36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Давыдов А.С.</a:t>
            </a:r>
          </a:p>
          <a:p>
            <a:pPr lvl="0" algn="r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r>
              <a:rPr lang="ru-RU" sz="36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 ОБЗР</a:t>
            </a:r>
          </a:p>
          <a:p>
            <a:pPr lvl="0" algn="r" defTabSz="457200">
              <a:spcBef>
                <a:spcPts val="1000"/>
              </a:spcBef>
              <a:buClr>
                <a:srgbClr val="ACD433"/>
              </a:buClr>
              <a:buSzPct val="80000"/>
              <a:defRPr/>
            </a:pPr>
            <a:r>
              <a:rPr lang="ru-RU" sz="36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КГБПОУ  «ЗТПТ</a:t>
            </a:r>
            <a:r>
              <a:rPr lang="ru-RU" sz="24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600" b="1" cap="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18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Дайте развёрнутую характеристику цифровой зависимости (интернет-зависимости). Поясните, чем она опасна.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перечень правил которые могут защитить вас от «хищных персон».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Честно проанализируйте своё цифровое поведение в течении недели и сделайте вывод о сбалансированности сочетания реального и виртуального в жизни.</a:t>
            </a:r>
          </a:p>
        </p:txBody>
      </p:sp>
    </p:spTree>
    <p:extLst>
      <p:ext uri="{BB962C8B-B14F-4D97-AF65-F5344CB8AC3E}">
        <p14:creationId xmlns:p14="http://schemas.microsoft.com/office/powerpoint/2010/main" val="4103671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692696"/>
            <a:ext cx="8229600" cy="3744416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урока: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Понять какую опасность несет цифровая среда. 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Узнать как влияет информация на наше мировоззрение.</a:t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узнать в чем опасность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игромании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игры на деньги. </a:t>
            </a:r>
          </a:p>
        </p:txBody>
      </p:sp>
    </p:spTree>
    <p:extLst>
      <p:ext uri="{BB962C8B-B14F-4D97-AF65-F5344CB8AC3E}">
        <p14:creationId xmlns:p14="http://schemas.microsoft.com/office/powerpoint/2010/main" val="3812942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1052736"/>
            <a:ext cx="6400800" cy="5616624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Цифровая среда настолько прочно вошла в нашу жизнь, что порой заслоняет собой реальность. Изменились формы отношений и взаимодействий между людьми, способы получения информации и общения. При несомненном удобстве и ряде преимуществ цифровое пространство таит в себе множество опасностей, о которых каждый, кто погружается в него, должен иметь представление.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770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опасности цифровой среды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Электронные риски,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-риски, угрожающие самому устройству, установленным на нём программам, банковским счетам, паролям.</a:t>
            </a: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Информационные риски, угрожающие сознанию владельца цифрового устройства, фальшивые новости, опасный контент.</a:t>
            </a:r>
          </a:p>
        </p:txBody>
      </p:sp>
    </p:spTree>
    <p:extLst>
      <p:ext uri="{BB962C8B-B14F-4D97-AF65-F5344CB8AC3E}">
        <p14:creationId xmlns:p14="http://schemas.microsoft.com/office/powerpoint/2010/main" val="42096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признаки цифровой зависимости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Придание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сверхзначимости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постоянному присутствию и общению в социальных  сетях, непрерывному ознакомлению с лентой новостей и т.п.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эмоциональной зависимости от возможности, колебания настроения в зависимости от возможности присутствия в Интернете.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 в увеличении времени присутствия в Интернете и частоты использования разнообразных устройств доступа в цифровую среду.  </a:t>
            </a:r>
          </a:p>
        </p:txBody>
      </p:sp>
    </p:spTree>
    <p:extLst>
      <p:ext uri="{BB962C8B-B14F-4D97-AF65-F5344CB8AC3E}">
        <p14:creationId xmlns:p14="http://schemas.microsoft.com/office/powerpoint/2010/main" val="22849395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260648"/>
            <a:ext cx="7772400" cy="6408712"/>
          </a:xfrm>
        </p:spPr>
        <p:txBody>
          <a:bodyPr anchor="ctr"/>
          <a:lstStyle/>
          <a:p>
            <a:pPr marL="514350" indent="-514350">
              <a:buFont typeface="+mj-lt"/>
              <a:buAutoNum type="arabicPeriod" startAt="4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«синдрома отмены» (ломка) – ухудшение самочувствия при отсутствии возможности доступа в цифровую среду.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Возникновение нарушений (недоразумений и конфликтов) в общении в обычной жизни.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Потеря самоконтроля, возникновение срывов и рецидивов при попытках отрегулировать время присутствия в цифровой среде.</a:t>
            </a:r>
          </a:p>
        </p:txBody>
      </p:sp>
    </p:spTree>
    <p:extLst>
      <p:ext uri="{BB962C8B-B14F-4D97-AF65-F5344CB8AC3E}">
        <p14:creationId xmlns:p14="http://schemas.microsoft.com/office/powerpoint/2010/main" val="3853111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признаки цифровой зависимости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1447800"/>
            <a:ext cx="8003232" cy="5077544"/>
          </a:xfrm>
        </p:spPr>
        <p:txBody>
          <a:bodyPr anchor="ctr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Ухудшение состояния здоровья (набор или потеря веса, мышечные боли и т.д.), психологическая нестабильность (тревога).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 привычного ритма жизни, пренебрежение семейным и дружеским общением, отказ от ранее любимых увлечений.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различных ухищрений и обмана с целью получения доступа в Интернет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Игромания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патологическая склонность к играм в цифровой среде выражается в навязчивой потребности играть в онлайн-игры</a:t>
            </a:r>
            <a:r>
              <a:rPr lang="ru-RU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68977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Безопасность в цифровой среде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 anchor="ctr"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Будь предельно внимательным к тем, кто пытается стать вашим виртуальным другом;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сообщайте незнакомым или малознакомым людям информацию о себе. Если кто-то настойчиво хочет её получить, скажите об этом взрослым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Свой профиль держите закрытым от случайных посетителей.</a:t>
            </a:r>
          </a:p>
        </p:txBody>
      </p:sp>
    </p:spTree>
    <p:extLst>
      <p:ext uri="{BB962C8B-B14F-4D97-AF65-F5344CB8AC3E}">
        <p14:creationId xmlns:p14="http://schemas.microsoft.com/office/powerpoint/2010/main" val="1533902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332656"/>
            <a:ext cx="7772400" cy="6264696"/>
          </a:xfrm>
        </p:spPr>
        <p:txBody>
          <a:bodyPr anchor="ctr"/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цифровой среде, особенно в социальных сетях, можно столкнуться с хищными персонами, которые прячась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аватарками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создавая фальшивые профили, причиняют вред пользователям.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Вербовщики –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люди, занимающиеся привлечением к какой-либо деятельности (за частую преступной).</a:t>
            </a:r>
          </a:p>
          <a:p>
            <a:pPr marL="0" indent="0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Троллинг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провокативное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издевательское общение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соцсетях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8944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134</TotalTime>
  <Words>436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Calibri</vt:lpstr>
      <vt:lpstr>Cambria</vt:lpstr>
      <vt:lpstr>Century Gothic</vt:lpstr>
      <vt:lpstr>Franklin Gothic Book</vt:lpstr>
      <vt:lpstr>Perpetua</vt:lpstr>
      <vt:lpstr>Times New Roman</vt:lpstr>
      <vt:lpstr>Wingdings 2</vt:lpstr>
      <vt:lpstr>Справедливость</vt:lpstr>
      <vt:lpstr>Презентация PowerPoint</vt:lpstr>
      <vt:lpstr>Цель урока:  - Понять какую опасность несет цифровая среда.  - Узнать как влияет информация на наше мировоззрение. - узнать в чем опасность игромании и игры на деньги. </vt:lpstr>
      <vt:lpstr>Презентация PowerPoint</vt:lpstr>
      <vt:lpstr>Основные опасности цифровой среды</vt:lpstr>
      <vt:lpstr>Основные признаки цифровой зависимости</vt:lpstr>
      <vt:lpstr>Презентация PowerPoint</vt:lpstr>
      <vt:lpstr>Дополнительные признаки цифровой зависимости</vt:lpstr>
      <vt:lpstr>Безопасность в цифровой среде</vt:lpstr>
      <vt:lpstr>Презентация PowerPoint</vt:lpstr>
      <vt:lpstr>Вопросы: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в цифровой среде</dc:title>
  <dc:creator>userr</dc:creator>
  <cp:lastModifiedBy>Пользователь</cp:lastModifiedBy>
  <cp:revision>15</cp:revision>
  <dcterms:created xsi:type="dcterms:W3CDTF">2022-11-03T14:55:03Z</dcterms:created>
  <dcterms:modified xsi:type="dcterms:W3CDTF">2026-02-12T04:00:29Z</dcterms:modified>
</cp:coreProperties>
</file>