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3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ru-RU"/>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a:tblStyle styleId="{F77BBAD0-2FD1-4BB3-BED5-B7D4590D3504}"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TxStyle/>
      <a:tcStyle>
        <a:tcBdr>
          <a:top>
            <a:lnRef idx="1">
              <a:schemeClr val="accent3"/>
            </a:lnRef>
          </a:top>
          <a:bottom>
            <a:lnRef idx="1">
              <a:schemeClr val="accent3"/>
            </a:lnRef>
          </a:bottom>
        </a:tcBdr>
      </a:tcStyle>
    </a:band1H>
    <a:band1V>
      <a:tcTxStyle/>
      <a:tcStyle>
        <a:tcBdr>
          <a:left>
            <a:lnRef idx="1">
              <a:schemeClr val="accent3"/>
            </a:lnRef>
          </a:left>
          <a:right>
            <a:lnRef idx="1">
              <a:schemeClr val="accent3"/>
            </a:lnRef>
          </a:right>
        </a:tcBdr>
      </a:tcStyle>
    </a:band1V>
    <a:band2V>
      <a:tcTxStyle/>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fontRef idx="minor">
          <a:scrgbClr r="0" g="0" b="0"/>
        </a:fontRef>
        <a:schemeClr val="accent3"/>
      </a:tcTxStyle>
      <a:tcStyle>
        <a:tcBdr>
          <a:top>
            <a:ln w="60800" cmpd="dbl">
              <a:solidFill>
                <a:schemeClr val="accent3"/>
              </a:solidFill>
            </a:ln>
          </a:top>
        </a:tcBdr>
      </a:tcStyle>
    </a:lastRow>
    <a:firstRow>
      <a:tcTxStyle b="on">
        <a:fontRef idx="minor">
          <a:scrgbClr r="0" g="0" b="0"/>
        </a:fontRef>
        <a:schemeClr val="accent3">
          <a:shade val="40000"/>
        </a:schemeClr>
      </a:tcTxStyle>
      <a:tcStyle>
        <a:tcBdr/>
        <a:fill>
          <a:solidFill>
            <a:schemeClr val="accent3">
              <a:alpha val="40000"/>
            </a:schemeClr>
          </a:solidFill>
        </a:fill>
      </a:tcStyle>
    </a:firstRow>
  </a:tblStyle>
  <a:tblStyle styleId="{01A66EDD-3DAB-4C5B-A090-DC80EC1FD486}" styleName="Normal Style 1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lum val="90000"/>
            </a:schemeClr>
          </a:solidFill>
        </a:fill>
      </a:tcStyle>
    </a:wholeTbl>
    <a:band1H>
      <a:tcTxStyle/>
      <a:tcStyle>
        <a:tcBdr/>
        <a:fill>
          <a:solidFill>
            <a:schemeClr val="accent1">
              <a:lum val="80000"/>
            </a:schemeClr>
          </a:solidFill>
        </a:fill>
      </a:tcStyle>
    </a:band1H>
    <a:band2H>
      <a:tcTxStyle/>
      <a:tcStyle>
        <a:tcBdr/>
      </a:tcStyle>
    </a:band2H>
    <a:band1V>
      <a:tcTxStyle/>
      <a:tcStyle>
        <a:tcBdr/>
        <a:fill>
          <a:solidFill>
            <a:schemeClr val="accent1">
              <a:lum val="8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F0A0EA-C916-463C-A3AD-4CCFBD9124EA}"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TxStyle/>
      <a:tcStyle>
        <a:tcBdr>
          <a:top>
            <a:lnRef idx="1">
              <a:schemeClr val="accent1"/>
            </a:lnRef>
          </a:top>
          <a:bottom>
            <a:lnRef idx="1">
              <a:schemeClr val="accent1"/>
            </a:lnRef>
          </a:bottom>
        </a:tcBdr>
      </a:tcStyle>
    </a:band1H>
    <a:band1V>
      <a:tcTxStyle/>
      <a:tcStyle>
        <a:tcBdr>
          <a:left>
            <a:lnRef idx="1">
              <a:schemeClr val="accent1"/>
            </a:lnRef>
          </a:left>
          <a:right>
            <a:lnRef idx="1">
              <a:schemeClr val="accent1"/>
            </a:lnRef>
          </a:right>
        </a:tcBdr>
      </a:tcStyle>
    </a:band1V>
    <a:band2V>
      <a:tcTxStyle/>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fontRef idx="minor">
          <a:scrgbClr r="0" g="0" b="0"/>
        </a:fontRef>
        <a:schemeClr val="accent1"/>
      </a:tcTxStyle>
      <a:tcStyle>
        <a:tcBdr>
          <a:top>
            <a:ln w="60800" cmpd="dbl">
              <a:solidFill>
                <a:schemeClr val="accent1"/>
              </a:solidFill>
            </a:ln>
          </a:top>
        </a:tcBdr>
      </a:tcStyle>
    </a:lastRow>
    <a:firstRow>
      <a:tcTxStyle b="on">
        <a:fontRef idx="minor">
          <a:scrgbClr r="0" g="0" b="0"/>
        </a:fontRef>
        <a:schemeClr val="accent1">
          <a:shade val="40000"/>
        </a:schemeClr>
      </a:tcTxStyle>
      <a:tcStyle>
        <a:tcBdr/>
        <a:fill>
          <a:solidFill>
            <a:schemeClr val="accent1">
              <a:alpha val="40000"/>
            </a:schemeClr>
          </a:solidFill>
        </a:fill>
      </a:tcStyle>
    </a:firstRow>
  </a:tblStyle>
</a:tblStyleLst>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p:restoredLeft sz="10063"/>
    <p:restoredTop sz="95037"/>
  </p:normalViewPr>
  <p:slideViewPr>
    <p:cSldViewPr snapToGrid="0" snapToObjects="1">
      <p:cViewPr varScale="1">
        <p:scale>
          <a:sx n="100" d="100"/>
          <a:sy n="100" d="100"/>
        </p:scale>
        <p:origin x="0" y="0"/>
      </p:cViewPr>
      <p:guideLst>
        <p:guide orient="horz" pos="2156"/>
        <p:guide pos="383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Титульный слайд" type="title" preserve="1">
  <p:cSld name="Титульный слайд">
    <p:spTree>
      <p:nvGrpSpPr>
        <p:cNvPr id="1" name=""/>
        <p:cNvGrpSpPr/>
        <p:nvPr/>
      </p:nvGrpSpPr>
      <p:grpSpPr>
        <a:xfrm>
          <a:off x="0" y="0"/>
          <a:ext cx="0" cy="0"/>
          <a:chOff x="0" y="0"/>
          <a:chExt cx="0" cy="0"/>
        </a:xfrm>
      </p:grpSpPr>
      <p:sp>
        <p:nvSpPr>
          <p:cNvPr id="8" name=""/>
          <p:cNvSpPr/>
          <p:nvPr/>
        </p:nvSpPr>
        <p:spPr>
          <a:xfrm>
            <a:off x="-12699" y="3631"/>
            <a:ext cx="1247479" cy="4425873"/>
          </a:xfrm>
          <a:custGeom>
            <a:avLst/>
            <a:gdLst/>
            <a:cxnLst>
              <a:cxn ang="0">
                <a:pos x="0" y="0"/>
              </a:cxn>
              <a:cxn ang="0">
                <a:pos x="0" y="708"/>
              </a:cxn>
              <a:cxn ang="0">
                <a:pos x="986" y="7114"/>
              </a:cxn>
              <a:cxn ang="0">
                <a:pos x="1537" y="7266"/>
              </a:cxn>
              <a:cxn ang="0">
                <a:pos x="62" y="0"/>
              </a:cxn>
              <a:cxn ang="0">
                <a:pos x="0" y="0"/>
              </a:cxn>
            </a:cxnLst>
            <a:rect l="0" t="0" r="r" b="b"/>
            <a:pathLst>
              <a:path w="1537" h="7266">
                <a:moveTo>
                  <a:pt x="0" y="0"/>
                </a:moveTo>
                <a:lnTo>
                  <a:pt x="0" y="708"/>
                </a:lnTo>
                <a:lnTo>
                  <a:pt x="986" y="7114"/>
                </a:lnTo>
                <a:lnTo>
                  <a:pt x="1537" y="7266"/>
                </a:lnTo>
                <a:lnTo>
                  <a:pt x="62" y="0"/>
                </a:lnTo>
                <a:lnTo>
                  <a:pt x="0" y="0"/>
                </a:lnTo>
              </a:path>
            </a:pathLst>
          </a:custGeom>
          <a:noFill/>
          <a:ln w="9525">
            <a:noFill/>
            <a:round/>
          </a:ln>
        </p:spPr>
        <p:txBody>
          <a:bodyPr anchor="ctr"/>
          <a:p>
            <a:pPr algn="ctr">
              <a:defRPr lang="ko-KR" altLang="en-US"/>
            </a:pPr>
            <a:endParaRPr lang="en-US" altLang="ko-KR"/>
          </a:p>
        </p:txBody>
      </p:sp>
      <p:sp>
        <p:nvSpPr>
          <p:cNvPr id="9" name=""/>
          <p:cNvSpPr/>
          <p:nvPr/>
        </p:nvSpPr>
        <p:spPr>
          <a:xfrm flipH="1">
            <a:off x="7307082" y="211889"/>
            <a:ext cx="4883131" cy="1609272"/>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0" name=""/>
          <p:cNvSpPr/>
          <p:nvPr/>
        </p:nvSpPr>
        <p:spPr>
          <a:xfrm flipH="1">
            <a:off x="1176" y="0"/>
            <a:ext cx="12196229" cy="1209811"/>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1" name=""/>
          <p:cNvSpPr/>
          <p:nvPr/>
        </p:nvSpPr>
        <p:spPr>
          <a:xfrm>
            <a:off x="0" y="313097"/>
            <a:ext cx="7315199" cy="2039450"/>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 name="connsiteX0" fmla="*/ 5486400 w 5486400"/>
              <a:gd name="connsiteY0" fmla="*/ 1085850 h 2676075"/>
              <a:gd name="connsiteX1" fmla="*/ 0 w 5486400"/>
              <a:gd name="connsiteY1" fmla="*/ 0 h 2676075"/>
              <a:gd name="connsiteX2" fmla="*/ 0 w 5486400"/>
              <a:gd name="connsiteY2" fmla="*/ 95250 h 2676075"/>
              <a:gd name="connsiteX3" fmla="*/ 604863 w 5486400"/>
              <a:gd name="connsiteY3" fmla="*/ 2676075 h 2676075"/>
              <a:gd name="connsiteX4" fmla="*/ 5486400 w 5486400"/>
              <a:gd name="connsiteY4" fmla="*/ 1085850 h 2676075"/>
              <a:gd name="connsiteX0" fmla="*/ 5486400 w 5486400"/>
              <a:gd name="connsiteY0" fmla="*/ 1085850 h 2582198"/>
              <a:gd name="connsiteX1" fmla="*/ 0 w 5486400"/>
              <a:gd name="connsiteY1" fmla="*/ 0 h 2582198"/>
              <a:gd name="connsiteX2" fmla="*/ 0 w 5486400"/>
              <a:gd name="connsiteY2" fmla="*/ 95250 h 2582198"/>
              <a:gd name="connsiteX3" fmla="*/ 892927 w 5486400"/>
              <a:gd name="connsiteY3" fmla="*/ 2582198 h 2582198"/>
              <a:gd name="connsiteX4" fmla="*/ 5486400 w 5486400"/>
              <a:gd name="connsiteY4" fmla="*/ 1085850 h 2582198"/>
              <a:gd name="connsiteX0" fmla="*/ 5486400 w 5486400"/>
              <a:gd name="connsiteY0" fmla="*/ 1085850 h 2582198"/>
              <a:gd name="connsiteX1" fmla="*/ 0 w 5486400"/>
              <a:gd name="connsiteY1" fmla="*/ 0 h 2582198"/>
              <a:gd name="connsiteX2" fmla="*/ 892927 w 5486400"/>
              <a:gd name="connsiteY2" fmla="*/ 2582198 h 2582198"/>
              <a:gd name="connsiteX3" fmla="*/ 5486400 w 5486400"/>
              <a:gd name="connsiteY3" fmla="*/ 1085850 h 2582198"/>
              <a:gd name="connsiteX0" fmla="*/ 5486400 w 5486400"/>
              <a:gd name="connsiteY0" fmla="*/ 1085850 h 2481754"/>
              <a:gd name="connsiteX1" fmla="*/ 0 w 5486400"/>
              <a:gd name="connsiteY1" fmla="*/ 0 h 2481754"/>
              <a:gd name="connsiteX2" fmla="*/ 870728 w 5486400"/>
              <a:gd name="connsiteY2" fmla="*/ 2481754 h 2481754"/>
              <a:gd name="connsiteX3" fmla="*/ 5486400 w 5486400"/>
              <a:gd name="connsiteY3" fmla="*/ 1085850 h 2481754"/>
            </a:gdLst>
            <a:cxnLst>
              <a:cxn ang="0">
                <a:pos x="connsiteX0" y="connsiteY0"/>
              </a:cxn>
              <a:cxn ang="0">
                <a:pos x="connsiteX1" y="connsiteY1"/>
              </a:cxn>
              <a:cxn ang="0">
                <a:pos x="connsiteX2" y="connsiteY2"/>
              </a:cxn>
              <a:cxn ang="0">
                <a:pos x="connsiteX3" y="connsiteY3"/>
              </a:cxn>
            </a:cxnLst>
            <a:rect l="l" t="t" r="r" b="b"/>
            <a:pathLst>
              <a:path w="5486400" h="2481754">
                <a:moveTo>
                  <a:pt x="5486400" y="1085850"/>
                </a:moveTo>
                <a:lnTo>
                  <a:pt x="0" y="0"/>
                </a:lnTo>
                <a:lnTo>
                  <a:pt x="870728" y="2481754"/>
                </a:lnTo>
                <a:lnTo>
                  <a:pt x="5486400" y="1085850"/>
                </a:lnTo>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rot="16200000" flipH="1">
            <a:off x="-469153" y="661849"/>
            <a:ext cx="2747768" cy="1432205"/>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3" name=""/>
          <p:cNvSpPr/>
          <p:nvPr/>
        </p:nvSpPr>
        <p:spPr>
          <a:xfrm rot="16200000" flipH="1">
            <a:off x="-2892959" y="2893114"/>
            <a:ext cx="6862892" cy="1076695"/>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solidFill>
          <a:ln w="9525">
            <a:noFill/>
            <a:round/>
          </a:ln>
        </p:spPr>
        <p:txBody>
          <a:bodyPr anchor="ctr"/>
          <a:p>
            <a:pPr algn="ctr">
              <a:defRPr lang="ko-KR" altLang="en-US"/>
            </a:pPr>
            <a:endParaRPr lang="en-US" altLang="ko-KR"/>
          </a:p>
        </p:txBody>
      </p:sp>
      <p:sp>
        <p:nvSpPr>
          <p:cNvPr id="14" name=""/>
          <p:cNvSpPr/>
          <p:nvPr/>
        </p:nvSpPr>
        <p:spPr>
          <a:xfrm rot="16200000">
            <a:off x="-839161" y="3864994"/>
            <a:ext cx="4116307" cy="1880869"/>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5" name=""/>
          <p:cNvSpPr/>
          <p:nvPr/>
        </p:nvSpPr>
        <p:spPr>
          <a:xfrm rot="16200000">
            <a:off x="1234747" y="5050782"/>
            <a:ext cx="895421" cy="2731035"/>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 name="connsiteX0" fmla="*/ 6350 w 1185503"/>
              <a:gd name="connsiteY0" fmla="*/ 2822504 h 3224000"/>
              <a:gd name="connsiteX1" fmla="*/ 0 w 1185503"/>
              <a:gd name="connsiteY1" fmla="*/ 0 h 3224000"/>
              <a:gd name="connsiteX2" fmla="*/ 1185503 w 1185503"/>
              <a:gd name="connsiteY2" fmla="*/ 3224000 h 3224000"/>
              <a:gd name="connsiteX3" fmla="*/ 6350 w 1185503"/>
              <a:gd name="connsiteY3" fmla="*/ 2822504 h 3224000"/>
              <a:gd name="connsiteX0" fmla="*/ 2116 w 1193457"/>
              <a:gd name="connsiteY0" fmla="*/ 3734200 h 3734200"/>
              <a:gd name="connsiteX1" fmla="*/ 7954 w 1193457"/>
              <a:gd name="connsiteY1" fmla="*/ 0 h 3734200"/>
              <a:gd name="connsiteX2" fmla="*/ 1193457 w 1193457"/>
              <a:gd name="connsiteY2" fmla="*/ 3224000 h 3734200"/>
              <a:gd name="connsiteX3" fmla="*/ 2116 w 1193457"/>
              <a:gd name="connsiteY3" fmla="*/ 3734200 h 3734200"/>
            </a:gdLst>
            <a:cxnLst>
              <a:cxn ang="0">
                <a:pos x="connsiteX0" y="connsiteY0"/>
              </a:cxn>
              <a:cxn ang="0">
                <a:pos x="connsiteX1" y="connsiteY1"/>
              </a:cxn>
              <a:cxn ang="0">
                <a:pos x="connsiteX2" y="connsiteY2"/>
              </a:cxn>
              <a:cxn ang="0">
                <a:pos x="connsiteX3" y="connsiteY3"/>
              </a:cxn>
            </a:cxnLst>
            <a:rect l="l" t="t" r="r" b="b"/>
            <a:pathLst>
              <a:path w="1193457" h="3734200">
                <a:moveTo>
                  <a:pt x="2116" y="3734200"/>
                </a:moveTo>
                <a:cubicBezTo>
                  <a:pt x="-1" y="2793365"/>
                  <a:pt x="10071" y="940835"/>
                  <a:pt x="7954" y="0"/>
                </a:cubicBezTo>
                <a:lnTo>
                  <a:pt x="1193457" y="3224000"/>
                </a:lnTo>
                <a:lnTo>
                  <a:pt x="2116" y="3734200"/>
                </a:lnTo>
              </a:path>
            </a:pathLst>
          </a:custGeom>
          <a:solidFill>
            <a:schemeClr val="accent2">
              <a:lumMod val="50000"/>
              <a:lumOff val="50000"/>
            </a:schemeClr>
          </a:solidFill>
          <a:ln w="9525">
            <a:noFill/>
            <a:round/>
          </a:ln>
        </p:spPr>
        <p:txBody>
          <a:bodyPr anchor="ctr"/>
          <a:p>
            <a:pPr algn="ctr">
              <a:defRPr lang="ko-KR" altLang="en-US"/>
            </a:pPr>
            <a:endParaRPr lang="en-US" altLang="ko-KR"/>
          </a:p>
        </p:txBody>
      </p:sp>
      <p:sp>
        <p:nvSpPr>
          <p:cNvPr id="16" name=""/>
          <p:cNvSpPr/>
          <p:nvPr/>
        </p:nvSpPr>
        <p:spPr>
          <a:xfrm>
            <a:off x="164250" y="-27432"/>
            <a:ext cx="2883726" cy="6885432"/>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Lst>
            <a:cxnLst>
              <a:cxn ang="0">
                <a:pos x="connsiteX0" y="connsiteY0"/>
              </a:cxn>
              <a:cxn ang="0">
                <a:pos x="connsiteX1" y="connsiteY1"/>
              </a:cxn>
              <a:cxn ang="0">
                <a:pos x="connsiteX2" y="connsiteY2"/>
              </a:cxn>
              <a:cxn ang="0">
                <a:pos x="connsiteX3" y="connsiteY3"/>
              </a:cxn>
            </a:cxnLst>
            <a:rect l="l" t="t" r="r" b="b"/>
            <a:pathLst>
              <a:path w="2162795" h="6885432">
                <a:moveTo>
                  <a:pt x="1662729" y="6885432"/>
                </a:moveTo>
                <a:lnTo>
                  <a:pt x="0" y="0"/>
                </a:lnTo>
                <a:lnTo>
                  <a:pt x="2162795" y="6885432"/>
                </a:lnTo>
                <a:lnTo>
                  <a:pt x="1662729" y="6885432"/>
                </a:lnTo>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2" name=""/>
          <p:cNvSpPr>
            <a:spLocks noGrp="1"/>
          </p:cNvSpPr>
          <p:nvPr>
            <p:ph type="ctrTitle" idx="0"/>
          </p:nvPr>
        </p:nvSpPr>
        <p:spPr>
          <a:xfrm>
            <a:off x="2270586" y="2919309"/>
            <a:ext cx="9635703" cy="957706"/>
          </a:xfrm>
        </p:spPr>
        <p:txBody>
          <a:bodyPr>
            <a:noAutofit/>
          </a:bodyPr>
          <a:lstStyle>
            <a:lvl1pPr algn="l">
              <a:defRPr sz="5400" b="0"/>
            </a:lvl1pPr>
          </a:lstStyle>
          <a:p>
            <a:pPr lvl="0">
              <a:defRPr lang="ko-KR" altLang="en-US"/>
            </a:pPr>
            <a:r>
              <a:rPr lang="ru-RU" altLang="en-US"/>
              <a:t>Образец заголовка</a:t>
            </a:r>
            <a:endParaRPr lang="ru-RU" altLang="en-US"/>
          </a:p>
        </p:txBody>
      </p:sp>
      <p:sp>
        <p:nvSpPr>
          <p:cNvPr id="3" name=""/>
          <p:cNvSpPr>
            <a:spLocks noGrp="1"/>
          </p:cNvSpPr>
          <p:nvPr>
            <p:ph type="subTitle" idx="1"/>
          </p:nvPr>
        </p:nvSpPr>
        <p:spPr>
          <a:xfrm>
            <a:off x="2270586" y="3890286"/>
            <a:ext cx="9631127" cy="467408"/>
          </a:xfrm>
        </p:spPr>
        <p:txBody>
          <a:bodyPr anchor="ctr"/>
          <a:lstStyle>
            <a:lvl1pPr marL="0" indent="0" algn="l">
              <a:buNone/>
              <a:defRPr sz="24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ko-KR" altLang="en-US"/>
            </a:pPr>
            <a:r>
              <a:rPr lang="ru-RU" altLang="en-US"/>
              <a:t>Образец подзаголовка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11"/>
          </p:nvPr>
        </p:nvSpPr>
        <p:spPr/>
        <p:txBody>
          <a:bodyPr/>
          <a:lstStyle>
            <a:lvl1pPr>
              <a:defRPr/>
            </a:lvl1p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ставить" type="objOnly" preserve="1">
  <p:cSld name="Вставить">
    <p:spTree>
      <p:nvGrpSpPr>
        <p:cNvPr id="1" name=""/>
        <p:cNvGrpSpPr/>
        <p:nvPr/>
      </p:nvGrpSpPr>
      <p:grpSpPr>
        <a:xfrm>
          <a:off x="0" y="0"/>
          <a:ext cx="0" cy="0"/>
          <a:chOff x="0" y="0"/>
          <a:chExt cx="0" cy="0"/>
        </a:xfrm>
      </p:grpSpPr>
      <p:grpSp>
        <p:nvGrpSpPr>
          <p:cNvPr id="6" name=""/>
          <p:cNvGrpSpPr/>
          <p:nvPr/>
        </p:nvGrpSpPr>
        <p:grpSpPr>
          <a:xfrm rot="0">
            <a:off x="-73151" y="3141915"/>
            <a:ext cx="12305046" cy="3716088"/>
            <a:chOff x="-28573" y="3141915"/>
            <a:chExt cx="9202494" cy="3716088"/>
          </a:xfrm>
        </p:grpSpPr>
        <p:sp>
          <p:nvSpPr>
            <p:cNvPr id="7"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alpha val="58000"/>
              </a:schemeClr>
            </a:solidFill>
            <a:ln w="9525">
              <a:noFill/>
              <a:round/>
            </a:ln>
          </p:spPr>
          <p:txBody>
            <a:bodyPr anchor="ctr"/>
            <a:p>
              <a:pPr algn="ctr">
                <a:defRPr lang="ko-KR" altLang="en-US"/>
              </a:pPr>
              <a:endParaRPr lang="en-US" altLang="ko-KR"/>
            </a:p>
          </p:txBody>
        </p:sp>
        <p:sp>
          <p:nvSpPr>
            <p:cNvPr id="8"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9"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rgbClr val="b6b8ba">
                <a:alpha val="38000"/>
              </a:srgbClr>
            </a:solidFill>
            <a:ln w="9525">
              <a:noFill/>
              <a:round/>
            </a:ln>
          </p:spPr>
          <p:txBody>
            <a:bodyPr anchor="ctr"/>
            <a:p>
              <a:pPr algn="ctr">
                <a:defRPr lang="ko-KR" altLang="en-US"/>
              </a:pPr>
              <a:endParaRPr lang="en-US" altLang="ko-KR"/>
            </a:p>
          </p:txBody>
        </p:sp>
        <p:sp>
          <p:nvSpPr>
            <p:cNvPr id="10"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2">
                <a:lumMod val="50000"/>
                <a:lumOff val="50000"/>
                <a:alpha val="65000"/>
              </a:schemeClr>
            </a:solidFill>
            <a:ln w="9525">
              <a:noFill/>
              <a:round/>
            </a:ln>
          </p:spPr>
          <p:txBody>
            <a:bodyPr anchor="ctr"/>
            <a:p>
              <a:pPr algn="ctr">
                <a:defRPr lang="ko-KR" altLang="en-US"/>
              </a:pPr>
              <a:endParaRPr lang="en-US" altLang="ko-KR"/>
            </a:p>
          </p:txBody>
        </p:sp>
        <p:sp>
          <p:nvSpPr>
            <p:cNvPr id="11"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ctrTitle" idx="0"/>
          </p:nvPr>
        </p:nvSpPr>
        <p:spPr>
          <a:xfrm>
            <a:off x="330199" y="2673355"/>
            <a:ext cx="11531599" cy="1470025"/>
          </a:xfrm>
        </p:spPr>
        <p:txBody>
          <a:bodyPr/>
          <a:lstStyle>
            <a:lvl1pPr algn="ctr">
              <a:defRPr sz="5400" b="0"/>
            </a:lvl1pPr>
          </a:lstStyle>
          <a:p>
            <a:pPr lvl="0">
              <a:defRPr lang="ko-KR" altLang="en-US"/>
            </a:pPr>
            <a:r>
              <a:rPr lang="ru-RU" altLang="en-US"/>
              <a:t>Образец заголовка</a:t>
            </a:r>
            <a:endParaRPr lang="ru-RU" altLang="en-US"/>
          </a:p>
        </p:txBody>
      </p:sp>
      <p:sp>
        <p:nvSpPr>
          <p:cNvPr id="3" name=""/>
          <p:cNvSpPr>
            <a:spLocks noGrp="1"/>
          </p:cNvSpPr>
          <p:nvPr>
            <p:ph type="dt" sz="half" idx="10"/>
          </p:nvPr>
        </p:nvSpPr>
        <p:spPr>
          <a:xfrm>
            <a:off x="609599" y="6356350"/>
            <a:ext cx="2844799" cy="365125"/>
          </a:xfrm>
        </p:spPr>
        <p:txBody>
          <a:bodyPr/>
          <a:lstStyle/>
          <a:p>
            <a:pPr>
              <a:defRPr lang="ko-KR" altLang="en-US"/>
            </a:pPr>
            <a:fld id="{1A3D5110-9FE0-496F-B26A-071D02F2DE37}" type="datetime1">
              <a:rPr lang="ru-RU" altLang="en-US"/>
              <a:pPr>
                <a:defRPr lang="ko-KR" altLang="en-US"/>
              </a:pPr>
              <a:t>25-04</a:t>
            </a:fld>
            <a:endParaRPr lang="ru-RU" altLang="en-US"/>
          </a:p>
        </p:txBody>
      </p:sp>
      <p:sp>
        <p:nvSpPr>
          <p:cNvPr id="4" name=""/>
          <p:cNvSpPr>
            <a:spLocks noGrp="1"/>
          </p:cNvSpPr>
          <p:nvPr>
            <p:ph type="ftr" sz="quarter" idx="11"/>
          </p:nvPr>
        </p:nvSpPr>
        <p:spPr>
          <a:xfrm>
            <a:off x="4165599" y="6356350"/>
            <a:ext cx="3860799" cy="365125"/>
          </a:xfrm>
        </p:spPr>
        <p:txBody>
          <a:bodyPr/>
          <a:lstStyle/>
          <a:p>
            <a:pPr>
              <a:defRPr lang="ko-KR" altLang="en-US"/>
            </a:pPr>
            <a:r>
              <a:rPr lang="ru-RU" altLang="en-US"/>
              <a:t/>
            </a:r>
            <a:endParaRPr lang="ru-RU" altLang="en-US"/>
          </a:p>
        </p:txBody>
      </p:sp>
      <p:sp>
        <p:nvSpPr>
          <p:cNvPr id="5" name=""/>
          <p:cNvSpPr>
            <a:spLocks noGrp="1"/>
          </p:cNvSpPr>
          <p:nvPr>
            <p:ph type="sldNum" sz="quarter" idx="12"/>
          </p:nvPr>
        </p:nvSpPr>
        <p:spPr>
          <a:xfrm>
            <a:off x="8737599" y="6356350"/>
            <a:ext cx="2844799" cy="365125"/>
          </a:xfrm>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Оглавление" type="clipArtAndTx" preserve="1">
  <p:cSld name="Оглавление">
    <p:spTree>
      <p:nvGrpSpPr>
        <p:cNvPr id="1" name=""/>
        <p:cNvGrpSpPr/>
        <p:nvPr/>
      </p:nvGrpSpPr>
      <p:grpSpPr>
        <a:xfrm>
          <a:off x="0" y="0"/>
          <a:ext cx="0" cy="0"/>
          <a:chOff x="0" y="0"/>
          <a:chExt cx="0" cy="0"/>
        </a:xfrm>
      </p:grpSpPr>
      <p:grpSp>
        <p:nvGrpSpPr>
          <p:cNvPr id="7" name=""/>
          <p:cNvGrpSpPr/>
          <p:nvPr/>
        </p:nvGrpSpPr>
        <p:grpSpPr>
          <a:xfrm rot="0">
            <a:off x="-1" y="0"/>
            <a:ext cx="12192001" cy="6858001"/>
            <a:chOff x="-1" y="0"/>
            <a:chExt cx="9144001" cy="6858001"/>
          </a:xfrm>
        </p:grpSpPr>
        <p:sp>
          <p:nvSpPr>
            <p:cNvPr id="8"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49000"/>
              </a:srgbClr>
            </a:solidFill>
            <a:ln w="9525">
              <a:noFill/>
              <a:round/>
            </a:ln>
          </p:spPr>
          <p:txBody>
            <a:bodyPr anchor="ctr"/>
            <a:p>
              <a:pPr algn="ctr">
                <a:defRPr lang="ko-KR" altLang="en-US"/>
              </a:pPr>
              <a:endParaRPr lang="en-US" altLang="ko-KR"/>
            </a:p>
          </p:txBody>
        </p:sp>
        <p:grpSp>
          <p:nvGrpSpPr>
            <p:cNvPr id="9" name=""/>
            <p:cNvGrpSpPr/>
            <p:nvPr/>
          </p:nvGrpSpPr>
          <p:grpSpPr>
            <a:xfrm rot="0">
              <a:off x="-1" y="0"/>
              <a:ext cx="9144001" cy="6858001"/>
              <a:chOff x="-1" y="0"/>
              <a:chExt cx="9144001" cy="6858001"/>
            </a:xfrm>
          </p:grpSpPr>
          <p:sp>
            <p:nvSpPr>
              <p:cNvPr id="10"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1"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b6b8ba">
                  <a:alpha val="59000"/>
                </a:srgbClr>
              </a:solidFill>
              <a:ln w="9525">
                <a:noFill/>
                <a:round/>
              </a:ln>
            </p:spPr>
            <p:txBody>
              <a:bodyPr anchor="ctr"/>
              <a:p>
                <a:pPr algn="ctr">
                  <a:defRPr lang="ko-KR" altLang="en-US"/>
                </a:pPr>
                <a:endParaRPr lang="en-US" altLang="ko-KR"/>
              </a:p>
            </p:txBody>
          </p:sp>
          <p:sp>
            <p:nvSpPr>
              <p:cNvPr id="12"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49000"/>
                </a:srgbClr>
              </a:solidFill>
              <a:ln w="9525">
                <a:noFill/>
                <a:round/>
              </a:ln>
            </p:spPr>
            <p:txBody>
              <a:bodyPr anchor="ctr"/>
              <a:p>
                <a:pPr algn="ctr">
                  <a:defRPr lang="ko-KR" altLang="en-US"/>
                </a:pPr>
                <a:endParaRPr lang="en-US" altLang="ko-KR"/>
              </a:p>
            </p:txBody>
          </p:sp>
          <p:sp>
            <p:nvSpPr>
              <p:cNvPr id="1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4"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5">
                  <a:alpha val="71000"/>
                </a:schemeClr>
              </a:solidFill>
              <a:ln w="9525">
                <a:noFill/>
                <a:round/>
              </a:ln>
            </p:spPr>
            <p:txBody>
              <a:bodyPr anchor="ctr"/>
              <a:p>
                <a:pPr algn="ctr">
                  <a:defRPr lang="ko-KR" altLang="en-US"/>
                </a:pPr>
                <a:endParaRPr lang="en-US" altLang="ko-KR"/>
              </a:p>
            </p:txBody>
          </p:sp>
          <p:sp>
            <p:nvSpPr>
              <p:cNvPr id="15"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2542695" y="1121212"/>
            <a:ext cx="7837714" cy="1143000"/>
          </a:xfrm>
        </p:spPr>
        <p:txBody>
          <a:bodyPr/>
          <a:lstStyle>
            <a:lvl1pPr algn="l">
              <a:defRPr sz="4000"/>
            </a:lvl1pPr>
          </a:lstStyle>
          <a:p>
            <a:pPr lvl="0">
              <a:defRPr lang="ko-KR" altLang="en-US"/>
            </a:pPr>
            <a:r>
              <a:rPr lang="ru-RU" altLang="en-US"/>
              <a:t>Образец заголовка</a:t>
            </a:r>
            <a:endParaRPr lang="ru-RU" altLang="en-US"/>
          </a:p>
        </p:txBody>
      </p:sp>
      <p:sp>
        <p:nvSpPr>
          <p:cNvPr id="18" name=""/>
          <p:cNvSpPr>
            <a:spLocks noGrp="1"/>
          </p:cNvSpPr>
          <p:nvPr>
            <p:ph type="body" sz="quarter" idx="14"/>
          </p:nvPr>
        </p:nvSpPr>
        <p:spPr>
          <a:xfrm>
            <a:off x="2542710" y="2286007"/>
            <a:ext cx="7839569" cy="3429009"/>
          </a:xfrm>
        </p:spPr>
        <p:txBody>
          <a:bodyPr/>
          <a:lstStyle>
            <a:lvl1pPr>
              <a:lnSpc>
                <a:spcPct val="150000"/>
              </a:lnSpc>
              <a:defRPr>
                <a:solidFill>
                  <a:schemeClr val="bg2">
                    <a:lumMod val="50000"/>
                  </a:schemeClr>
                </a:solidFill>
              </a:defRPr>
            </a:lvl1pPr>
          </a:lstStyle>
          <a:p>
            <a:pPr lvl="0">
              <a:defRPr lang="ko-KR" altLang="en-US"/>
            </a:pPr>
            <a:r>
              <a:rPr lang="ru-RU" altLang="en-US"/>
              <a:t>Введение</a:t>
            </a:r>
            <a:endParaRPr lang="ru-RU" altLang="en-US"/>
          </a:p>
          <a:p>
            <a:pPr lvl="0">
              <a:defRPr lang="ko-KR" altLang="en-US"/>
            </a:pPr>
            <a:r>
              <a:rPr lang="ru-RU" altLang="en-US"/>
              <a:t>Основной текст 1</a:t>
            </a:r>
            <a:endParaRPr lang="ru-RU" altLang="en-US"/>
          </a:p>
          <a:p>
            <a:pPr lvl="0">
              <a:defRPr lang="ko-KR" altLang="en-US"/>
            </a:pPr>
            <a:r>
              <a:rPr lang="ru-RU" altLang="en-US"/>
              <a:t>Основной текст 2</a:t>
            </a:r>
            <a:endParaRPr lang="ru-RU" altLang="en-US"/>
          </a:p>
          <a:p>
            <a:pPr lvl="0">
              <a:defRPr lang="ko-KR" altLang="en-US"/>
            </a:pPr>
            <a:r>
              <a:rPr lang="ru-RU" altLang="en-US"/>
              <a:t>Основной текст 3</a:t>
            </a:r>
            <a:endParaRPr lang="ru-RU" altLang="en-US"/>
          </a:p>
          <a:p>
            <a:pPr lvl="0">
              <a:defRPr lang="ko-KR" altLang="en-US"/>
            </a:pPr>
            <a:r>
              <a:rPr lang="ru-RU" altLang="en-US"/>
              <a:t>Заключение</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ертикальный заголовок и текст" type="vertTitleAndTx" preserve="1">
  <p:cSld name="Вертикальный заголовок и текст">
    <p:spTree>
      <p:nvGrpSpPr>
        <p:cNvPr id="1" name=""/>
        <p:cNvGrpSpPr/>
        <p:nvPr/>
      </p:nvGrpSpPr>
      <p:grpSpPr>
        <a:xfrm>
          <a:off x="0" y="0"/>
          <a:ext cx="0" cy="0"/>
          <a:chOff x="0" y="0"/>
          <a:chExt cx="0" cy="0"/>
        </a:xfrm>
      </p:grpSpPr>
      <p:grpSp>
        <p:nvGrpSpPr>
          <p:cNvPr id="7" name=""/>
          <p:cNvGrpSpPr/>
          <p:nvPr/>
        </p:nvGrpSpPr>
        <p:grpSpPr>
          <a:xfrm rot="10800000" flipH="1">
            <a:off x="10430936" y="4214817"/>
            <a:ext cx="1780898" cy="2672210"/>
            <a:chOff x="7830097" y="-3175"/>
            <a:chExt cx="1335674" cy="3646465"/>
          </a:xfrm>
        </p:grpSpPr>
        <p:sp>
          <p:nvSpPr>
            <p:cNvPr id="8" name=""/>
            <p:cNvSpPr/>
            <p:nvPr/>
          </p:nvSpPr>
          <p:spPr>
            <a:xfrm>
              <a:off x="7858910" y="-3175"/>
              <a:ext cx="1290865" cy="2960833"/>
            </a:xfrm>
            <a:custGeom>
              <a:avLst/>
              <a:gdLst>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3062 w 2623457"/>
                <a:gd name="connsiteY2" fmla="*/ 0 h 6063342"/>
                <a:gd name="connsiteX3" fmla="*/ 174172 w 2623457"/>
                <a:gd name="connsiteY3" fmla="*/ 0 h 6063342"/>
                <a:gd name="connsiteX4" fmla="*/ 1556657 w 2623457"/>
                <a:gd name="connsiteY4" fmla="*/ 1545771 h 6063342"/>
                <a:gd name="connsiteX5" fmla="*/ 2623457 w 2623457"/>
                <a:gd name="connsiteY5"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85682 h 6085682"/>
                <a:gd name="connsiteX1" fmla="*/ 0 w 2623457"/>
                <a:gd name="connsiteY1" fmla="*/ 22340 h 6085682"/>
                <a:gd name="connsiteX2" fmla="*/ 667 w 2623457"/>
                <a:gd name="connsiteY2" fmla="*/ 0 h 6085682"/>
                <a:gd name="connsiteX3" fmla="*/ 183682 w 2623457"/>
                <a:gd name="connsiteY3" fmla="*/ 9574 h 6085682"/>
                <a:gd name="connsiteX4" fmla="*/ 1556657 w 2623457"/>
                <a:gd name="connsiteY4" fmla="*/ 1568111 h 6085682"/>
                <a:gd name="connsiteX5" fmla="*/ 2623457 w 2623457"/>
                <a:gd name="connsiteY5" fmla="*/ 6085682 h 6085682"/>
                <a:gd name="connsiteX0" fmla="*/ 3030086 w 3030086"/>
                <a:gd name="connsiteY0" fmla="*/ 7076027 h 7076027"/>
                <a:gd name="connsiteX1" fmla="*/ 406629 w 3030086"/>
                <a:gd name="connsiteY1" fmla="*/ 1012685 h 7076027"/>
                <a:gd name="connsiteX2" fmla="*/ 590311 w 3030086"/>
                <a:gd name="connsiteY2" fmla="*/ 999919 h 7076027"/>
                <a:gd name="connsiteX3" fmla="*/ 1963286 w 3030086"/>
                <a:gd name="connsiteY3" fmla="*/ 2558456 h 7076027"/>
                <a:gd name="connsiteX4" fmla="*/ 3030086 w 3030086"/>
                <a:gd name="connsiteY4" fmla="*/ 7076027 h 7076027"/>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30614 w 2630614"/>
                <a:gd name="connsiteY0" fmla="*/ 6076108 h 6076108"/>
                <a:gd name="connsiteX1" fmla="*/ 0 w 2630614"/>
                <a:gd name="connsiteY1" fmla="*/ 5585 h 6076108"/>
                <a:gd name="connsiteX2" fmla="*/ 190839 w 2630614"/>
                <a:gd name="connsiteY2" fmla="*/ 0 h 6076108"/>
                <a:gd name="connsiteX3" fmla="*/ 1563814 w 2630614"/>
                <a:gd name="connsiteY3" fmla="*/ 1558537 h 6076108"/>
                <a:gd name="connsiteX4" fmla="*/ 2630614 w 2630614"/>
                <a:gd name="connsiteY4" fmla="*/ 6076108 h 6076108"/>
                <a:gd name="connsiteX0" fmla="*/ 2635390 w 2635390"/>
                <a:gd name="connsiteY0" fmla="*/ 6076108 h 6076108"/>
                <a:gd name="connsiteX1" fmla="*/ 0 w 2635390"/>
                <a:gd name="connsiteY1" fmla="*/ 797 h 6076108"/>
                <a:gd name="connsiteX2" fmla="*/ 195615 w 2635390"/>
                <a:gd name="connsiteY2" fmla="*/ 0 h 6076108"/>
                <a:gd name="connsiteX3" fmla="*/ 1568590 w 2635390"/>
                <a:gd name="connsiteY3" fmla="*/ 1558537 h 6076108"/>
                <a:gd name="connsiteX4" fmla="*/ 2635390 w 2635390"/>
                <a:gd name="connsiteY4" fmla="*/ 6076108 h 6076108"/>
              </a:gdLst>
              <a:cxnLst>
                <a:cxn ang="0">
                  <a:pos x="connsiteX0" y="connsiteY0"/>
                </a:cxn>
                <a:cxn ang="0">
                  <a:pos x="connsiteX1" y="connsiteY1"/>
                </a:cxn>
                <a:cxn ang="0">
                  <a:pos x="connsiteX2" y="connsiteY2"/>
                </a:cxn>
                <a:cxn ang="0">
                  <a:pos x="connsiteX3" y="connsiteY3"/>
                </a:cxn>
                <a:cxn ang="0">
                  <a:pos x="connsiteX4" y="connsiteY4"/>
                </a:cxn>
              </a:cxnLst>
              <a:rect l="l" t="t" r="r" b="b"/>
              <a:pathLst>
                <a:path w="2635390" h="6076108">
                  <a:moveTo>
                    <a:pt x="2635390" y="6076108"/>
                  </a:moveTo>
                  <a:lnTo>
                    <a:pt x="0" y="797"/>
                  </a:lnTo>
                  <a:lnTo>
                    <a:pt x="195615" y="0"/>
                  </a:lnTo>
                  <a:lnTo>
                    <a:pt x="1568590" y="1558537"/>
                  </a:lnTo>
                  <a:lnTo>
                    <a:pt x="2635390" y="6076108"/>
                  </a:ln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9" name=""/>
            <p:cNvSpPr/>
            <p:nvPr/>
          </p:nvSpPr>
          <p:spPr>
            <a:xfrm>
              <a:off x="8617016" y="737400"/>
              <a:ext cx="543423" cy="2244786"/>
            </a:xfrm>
            <a:custGeom>
              <a:avLst/>
              <a:gdLst>
                <a:gd name="connsiteX0" fmla="*/ 0 w 1088572"/>
                <a:gd name="connsiteY0" fmla="*/ 0 h 4582886"/>
                <a:gd name="connsiteX1" fmla="*/ 1088572 w 1088572"/>
                <a:gd name="connsiteY1" fmla="*/ 1186543 h 4582886"/>
                <a:gd name="connsiteX2" fmla="*/ 1088572 w 1088572"/>
                <a:gd name="connsiteY2" fmla="*/ 4582886 h 4582886"/>
                <a:gd name="connsiteX3" fmla="*/ 0 w 1088572"/>
                <a:gd name="connsiteY3" fmla="*/ 0 h 4582886"/>
              </a:gdLst>
              <a:cxnLst>
                <a:cxn ang="0">
                  <a:pos x="connsiteX0" y="connsiteY0"/>
                </a:cxn>
                <a:cxn ang="0">
                  <a:pos x="connsiteX1" y="connsiteY1"/>
                </a:cxn>
                <a:cxn ang="0">
                  <a:pos x="connsiteX2" y="connsiteY2"/>
                </a:cxn>
                <a:cxn ang="0">
                  <a:pos x="connsiteX3" y="connsiteY3"/>
                </a:cxn>
              </a:cxnLst>
              <a:rect l="l" t="t" r="r" b="b"/>
              <a:pathLst>
                <a:path w="1088572" h="4582886">
                  <a:moveTo>
                    <a:pt x="0" y="0"/>
                  </a:moveTo>
                  <a:lnTo>
                    <a:pt x="1088572" y="1186543"/>
                  </a:lnTo>
                  <a:lnTo>
                    <a:pt x="1088572" y="4582886"/>
                  </a:lnTo>
                  <a:lnTo>
                    <a:pt x="0" y="0"/>
                  </a:lnTo>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0" name=""/>
            <p:cNvSpPr/>
            <p:nvPr/>
          </p:nvSpPr>
          <p:spPr>
            <a:xfrm>
              <a:off x="7956911" y="-1619"/>
              <a:ext cx="671047" cy="757711"/>
            </a:xfrm>
            <a:custGeom>
              <a:avLst/>
              <a:gdLst>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69988 w 1369988"/>
                <a:gd name="connsiteY0" fmla="*/ 1546919 h 1546919"/>
                <a:gd name="connsiteX1" fmla="*/ 1023257 w 1369988"/>
                <a:gd name="connsiteY1" fmla="*/ 0 h 1546919"/>
                <a:gd name="connsiteX2" fmla="*/ 0 w 1369988"/>
                <a:gd name="connsiteY2" fmla="*/ 0 h 1546919"/>
                <a:gd name="connsiteX3" fmla="*/ 1369988 w 1369988"/>
                <a:gd name="connsiteY3" fmla="*/ 1546919 h 1546919"/>
              </a:gdLst>
              <a:cxnLst>
                <a:cxn ang="0">
                  <a:pos x="connsiteX0" y="connsiteY0"/>
                </a:cxn>
                <a:cxn ang="0">
                  <a:pos x="connsiteX1" y="connsiteY1"/>
                </a:cxn>
                <a:cxn ang="0">
                  <a:pos x="connsiteX2" y="connsiteY2"/>
                </a:cxn>
                <a:cxn ang="0">
                  <a:pos x="connsiteX3" y="connsiteY3"/>
                </a:cxn>
              </a:cxnLst>
              <a:rect l="l" t="t" r="r" b="b"/>
              <a:pathLst>
                <a:path w="1369988" h="1546919">
                  <a:moveTo>
                    <a:pt x="1369988" y="1546919"/>
                  </a:moveTo>
                  <a:lnTo>
                    <a:pt x="1023257" y="0"/>
                  </a:lnTo>
                  <a:lnTo>
                    <a:pt x="0" y="0"/>
                  </a:lnTo>
                  <a:lnTo>
                    <a:pt x="1369988" y="1546919"/>
                  </a:ln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a:off x="8455711" y="-1619"/>
              <a:ext cx="710060" cy="1329898"/>
            </a:xfrm>
            <a:custGeom>
              <a:avLst/>
              <a:gdLst>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0 w 1436914"/>
                <a:gd name="connsiteY4"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49636"/>
                <a:gd name="connsiteY0" fmla="*/ 0 h 2715079"/>
                <a:gd name="connsiteX1" fmla="*/ 339294 w 1449636"/>
                <a:gd name="connsiteY1" fmla="*/ 1528536 h 2715079"/>
                <a:gd name="connsiteX2" fmla="*/ 1449636 w 1449636"/>
                <a:gd name="connsiteY2" fmla="*/ 2715079 h 2715079"/>
                <a:gd name="connsiteX3" fmla="*/ 1427865 w 1449636"/>
                <a:gd name="connsiteY3" fmla="*/ 4536 h 2715079"/>
                <a:gd name="connsiteX4" fmla="*/ 1421515 w 1449636"/>
                <a:gd name="connsiteY4" fmla="*/ 0 h 2715079"/>
                <a:gd name="connsiteX5" fmla="*/ 0 w 1449636"/>
                <a:gd name="connsiteY5" fmla="*/ 0 h 27150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9636" h="2715079">
                  <a:moveTo>
                    <a:pt x="0" y="0"/>
                  </a:moveTo>
                  <a:lnTo>
                    <a:pt x="339294" y="1528536"/>
                  </a:lnTo>
                  <a:lnTo>
                    <a:pt x="1449636" y="2715079"/>
                  </a:lnTo>
                  <a:lnTo>
                    <a:pt x="1427865" y="4536"/>
                  </a:lnTo>
                  <a:lnTo>
                    <a:pt x="1421515" y="0"/>
                  </a:lnTo>
                  <a:lnTo>
                    <a:pt x="0" y="0"/>
                  </a:ln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a:off x="7830097" y="-1619"/>
              <a:ext cx="1325010" cy="3644909"/>
            </a:xfrm>
            <a:custGeom>
              <a:avLst/>
              <a:gdLst>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49993 w 2705100"/>
                <a:gd name="connsiteY2" fmla="*/ 9525 h 6867525"/>
                <a:gd name="connsiteX3" fmla="*/ 0 w 2705100"/>
                <a:gd name="connsiteY3" fmla="*/ 9525 h 6867525"/>
                <a:gd name="connsiteX4" fmla="*/ 2295525 w 2705100"/>
                <a:gd name="connsiteY4" fmla="*/ 6858000 h 6867525"/>
                <a:gd name="connsiteX5" fmla="*/ 2695575 w 2705100"/>
                <a:gd name="connsiteY5" fmla="*/ 6867525 h 6867525"/>
                <a:gd name="connsiteX6" fmla="*/ 2705100 w 2705100"/>
                <a:gd name="connsiteY6"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76950 h 6858000"/>
                <a:gd name="connsiteX1" fmla="*/ 64280 w 2705100"/>
                <a:gd name="connsiteY1" fmla="*/ 0 h 6858000"/>
                <a:gd name="connsiteX2" fmla="*/ 0 w 2705100"/>
                <a:gd name="connsiteY2" fmla="*/ 0 h 6858000"/>
                <a:gd name="connsiteX3" fmla="*/ 2295525 w 2705100"/>
                <a:gd name="connsiteY3" fmla="*/ 6848475 h 6858000"/>
                <a:gd name="connsiteX4" fmla="*/ 2695575 w 2705100"/>
                <a:gd name="connsiteY4" fmla="*/ 6858000 h 6858000"/>
                <a:gd name="connsiteX5" fmla="*/ 2705100 w 2705100"/>
                <a:gd name="connsiteY5" fmla="*/ 6076950 h 6858000"/>
                <a:gd name="connsiteX0" fmla="*/ 2705100 w 2705100"/>
                <a:gd name="connsiteY0" fmla="*/ 6076950 h 6858000"/>
                <a:gd name="connsiteX1" fmla="*/ 64280 w 2705100"/>
                <a:gd name="connsiteY1" fmla="*/ 0 h 6858000"/>
                <a:gd name="connsiteX2" fmla="*/ 0 w 2705100"/>
                <a:gd name="connsiteY2" fmla="*/ 0 h 6858000"/>
                <a:gd name="connsiteX3" fmla="*/ 2695575 w 2705100"/>
                <a:gd name="connsiteY3" fmla="*/ 6858000 h 6858000"/>
                <a:gd name="connsiteX4" fmla="*/ 2705100 w 2705100"/>
                <a:gd name="connsiteY4" fmla="*/ 6076950 h 6858000"/>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Lst>
              <a:cxnLst>
                <a:cxn ang="0">
                  <a:pos x="connsiteX0" y="connsiteY0"/>
                </a:cxn>
                <a:cxn ang="0">
                  <a:pos x="connsiteX1" y="connsiteY1"/>
                </a:cxn>
                <a:cxn ang="0">
                  <a:pos x="connsiteX2" y="connsiteY2"/>
                </a:cxn>
                <a:cxn ang="0">
                  <a:pos x="connsiteX3" y="connsiteY3"/>
                </a:cxn>
                <a:cxn ang="0">
                  <a:pos x="connsiteX4" y="connsiteY4"/>
                </a:cxn>
              </a:cxnLst>
              <a:rect l="l" t="t" r="r" b="b"/>
              <a:pathLst>
                <a:path w="2705100" h="7441333">
                  <a:moveTo>
                    <a:pt x="2705100" y="6076950"/>
                  </a:moveTo>
                  <a:lnTo>
                    <a:pt x="64280" y="0"/>
                  </a:lnTo>
                  <a:lnTo>
                    <a:pt x="0" y="0"/>
                  </a:lnTo>
                  <a:lnTo>
                    <a:pt x="2695576" y="7441333"/>
                  </a:lnTo>
                  <a:cubicBezTo>
                    <a:pt x="2698751" y="6986539"/>
                    <a:pt x="2701925" y="6531744"/>
                    <a:pt x="2705100" y="6076950"/>
                  </a:cubicBezTo>
                </a:path>
              </a:pathLst>
            </a:custGeom>
            <a:solidFill>
              <a:schemeClr val="accent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orient="vert" idx="0"/>
          </p:nvPr>
        </p:nvSpPr>
        <p:spPr>
          <a:xfrm>
            <a:off x="9563098" y="274638"/>
            <a:ext cx="2019299" cy="5851525"/>
          </a:xfrm>
        </p:spPr>
        <p:txBody>
          <a:bodyPr vert="eaVert"/>
          <a:lstStyle/>
          <a:p>
            <a:pPr lvl="0">
              <a:defRPr lang="ko-KR" altLang="en-US"/>
            </a:pPr>
            <a:r>
              <a:rPr lang="ru-RU" altLang="en-US"/>
              <a:t>Образец заголовка</a:t>
            </a:r>
            <a:endParaRPr lang="ru-RU" altLang="en-US"/>
          </a:p>
        </p:txBody>
      </p:sp>
      <p:sp>
        <p:nvSpPr>
          <p:cNvPr id="3" name=""/>
          <p:cNvSpPr>
            <a:spLocks noGrp="1"/>
          </p:cNvSpPr>
          <p:nvPr>
            <p:ph type="body" orient="vert" idx="1"/>
          </p:nvPr>
        </p:nvSpPr>
        <p:spPr>
          <a:xfrm>
            <a:off x="609599" y="274638"/>
            <a:ext cx="8712199" cy="5851525"/>
          </a:xfrm>
        </p:spPr>
        <p:txBody>
          <a:bodyPr vert="eaVert"/>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Заголовок и объект" type="obj" preserve="1">
  <p:cSld name="Заголовок и объект">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idx="1"/>
          </p:nvPr>
        </p:nvSpPr>
        <p:spPr/>
        <p:txBody>
          <a:body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Пусто" type="blank" preserve="1">
  <p:cSld name="Пусто">
    <p:spTree>
      <p:nvGrpSpPr>
        <p:cNvPr id="1" name=""/>
        <p:cNvGrpSpPr/>
        <p:nvPr/>
      </p:nvGrpSpPr>
      <p:grpSpPr>
        <a:xfrm>
          <a:off x="0" y="0"/>
          <a:ext cx="0" cy="0"/>
          <a:chOff x="0" y="0"/>
          <a:chExt cx="0" cy="0"/>
        </a:xfrm>
      </p:grpSpPr>
      <p:sp>
        <p:nvSpPr>
          <p:cNvPr id="2"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3" name=""/>
          <p:cNvSpPr>
            <a:spLocks noGrp="1"/>
          </p:cNvSpPr>
          <p:nvPr>
            <p:ph type="ftr" sz="quarter" idx="11"/>
          </p:nvPr>
        </p:nvSpPr>
        <p:spPr/>
        <p:txBody>
          <a:bodyPr/>
          <a:lstStyle/>
          <a:p>
            <a:pPr>
              <a:defRPr lang="ko-KR" altLang="en-US"/>
            </a:pPr>
            <a:r>
              <a:rPr lang="ru-RU" altLang="en-US"/>
              <a:t/>
            </a:r>
            <a:endParaRPr lang="ru-RU" altLang="en-US"/>
          </a:p>
        </p:txBody>
      </p:sp>
      <p:sp>
        <p:nvSpPr>
          <p:cNvPr id="4"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Заголовок раздела" type="secHead" preserve="1">
  <p:cSld name="Заголовок раздела">
    <p:spTree>
      <p:nvGrpSpPr>
        <p:cNvPr id="1" name=""/>
        <p:cNvGrpSpPr/>
        <p:nvPr/>
      </p:nvGrpSpPr>
      <p:grpSpPr>
        <a:xfrm>
          <a:off x="0" y="0"/>
          <a:ext cx="0" cy="0"/>
          <a:chOff x="0" y="0"/>
          <a:chExt cx="0" cy="0"/>
        </a:xfrm>
      </p:grpSpPr>
      <p:grpSp>
        <p:nvGrpSpPr>
          <p:cNvPr id="7" name=""/>
          <p:cNvGrpSpPr/>
          <p:nvPr/>
        </p:nvGrpSpPr>
        <p:grpSpPr>
          <a:xfrm rot="0">
            <a:off x="-73151" y="3141915"/>
            <a:ext cx="12305046" cy="3716088"/>
            <a:chOff x="-28573" y="3141915"/>
            <a:chExt cx="9202494" cy="3716088"/>
          </a:xfrm>
        </p:grpSpPr>
        <p:sp>
          <p:nvSpPr>
            <p:cNvPr id="8"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3">
                <a:lumMod val="40000"/>
                <a:lumOff val="60000"/>
                <a:alpha val="39000"/>
              </a:schemeClr>
            </a:solidFill>
            <a:ln w="9525">
              <a:noFill/>
              <a:round/>
            </a:ln>
          </p:spPr>
          <p:txBody>
            <a:bodyPr anchor="ctr"/>
            <a:p>
              <a:pPr algn="ctr">
                <a:defRPr lang="ko-KR" altLang="en-US"/>
              </a:pPr>
              <a:endParaRPr lang="en-US" altLang="ko-KR"/>
            </a:p>
          </p:txBody>
        </p:sp>
        <p:sp>
          <p:nvSpPr>
            <p:cNvPr id="9"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3">
                <a:alpha val="75000"/>
              </a:schemeClr>
            </a:solidFill>
            <a:ln w="9525">
              <a:noFill/>
              <a:round/>
            </a:ln>
          </p:spPr>
          <p:txBody>
            <a:bodyPr anchor="ctr"/>
            <a:p>
              <a:pPr algn="ctr">
                <a:defRPr lang="ko-KR" altLang="en-US"/>
              </a:pPr>
              <a:endParaRPr lang="en-US" altLang="ko-KR"/>
            </a:p>
          </p:txBody>
        </p:sp>
        <p:sp>
          <p:nvSpPr>
            <p:cNvPr id="10"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1">
                <a:lumMod val="60000"/>
                <a:lumOff val="4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1">
                <a:alpha val="74000"/>
              </a:schemeClr>
            </a:solidFill>
            <a:ln w="9525">
              <a:noFill/>
              <a:round/>
            </a:ln>
          </p:spPr>
          <p:txBody>
            <a:bodyPr anchor="ctr"/>
            <a:p>
              <a:pPr algn="ctr">
                <a:defRPr lang="ko-KR" altLang="en-US"/>
              </a:pPr>
              <a:endParaRPr lang="en-US" altLang="ko-KR"/>
            </a:p>
          </p:txBody>
        </p:sp>
        <p:sp>
          <p:nvSpPr>
            <p:cNvPr id="12"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3">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idx="0"/>
          </p:nvPr>
        </p:nvSpPr>
        <p:spPr>
          <a:xfrm>
            <a:off x="761962" y="2357419"/>
            <a:ext cx="10363199" cy="928705"/>
          </a:xfrm>
        </p:spPr>
        <p:txBody>
          <a:bodyPr anchor="t"/>
          <a:lstStyle>
            <a:lvl1pPr algn="l">
              <a:defRPr sz="5400" b="0" cap="all"/>
            </a:lvl1pP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761962" y="1807030"/>
            <a:ext cx="10363199" cy="550390"/>
          </a:xfrm>
        </p:spPr>
        <p:txBody>
          <a:bodyPr anchor="b">
            <a:noAutofit/>
          </a:bodyPr>
          <a:lstStyle>
            <a:lvl1pPr marL="0" indent="0">
              <a:buNone/>
              <a:defRPr sz="24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ko-KR" altLang="en-US"/>
            </a:pPr>
            <a:r>
              <a:rPr lang="ru-RU" altLang="en-US"/>
              <a:t>Образец текста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Два объекта" type="twoObj" preserve="1">
  <p:cSld name="Два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half" idx="1"/>
          </p:nvPr>
        </p:nvSpPr>
        <p:spPr>
          <a:xfrm>
            <a:off x="609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half" idx="2"/>
          </p:nvPr>
        </p:nvSpPr>
        <p:spPr>
          <a:xfrm>
            <a:off x="6197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олько заголовок" type="titleOnly" preserve="1">
  <p:cSld name="Только заголовок">
    <p:spTree>
      <p:nvGrpSpPr>
        <p:cNvPr id="1" name=""/>
        <p:cNvGrpSpPr/>
        <p:nvPr/>
      </p:nvGrpSpPr>
      <p:grpSpPr>
        <a:xfrm>
          <a:off x="0" y="0"/>
          <a:ext cx="0" cy="0"/>
          <a:chOff x="0" y="0"/>
          <a:chExt cx="0" cy="0"/>
        </a:xfrm>
      </p:grpSpPr>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25-04</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
        <p:nvSpPr>
          <p:cNvPr id="6"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аблицы" type="tbl" preserve="1">
  <p:cSld name="Таблицы">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lvl1pPr>
              <a:defRPr/>
            </a:lvl1pPr>
          </a:lstStyle>
          <a:p>
            <a:pPr lvl="0">
              <a:defRPr lang="ko-KR" altLang="en-US"/>
            </a:pPr>
            <a:r>
              <a:rPr lang="ru-RU" altLang="en-US"/>
              <a:t>Образец заголовка</a:t>
            </a:r>
            <a:endParaRPr lang="ru-RU" altLang="en-US"/>
          </a:p>
        </p:txBody>
      </p:sp>
      <p:sp>
        <p:nvSpPr>
          <p:cNvPr id="3" name=""/>
          <p:cNvSpPr>
            <a:spLocks noGrp="1" noTextEdit="1"/>
          </p:cNvSpPr>
          <p:nvPr>
            <p:ph type="tbl" sz="quarter" idx="13"/>
          </p:nvPr>
        </p:nvSpPr>
        <p:spPr>
          <a:xfrm>
            <a:off x="608037" y="1214422"/>
            <a:ext cx="10972799" cy="4953841"/>
          </a:xfrm>
        </p:spPr>
        <p:txBody>
          <a:bodyPr/>
          <a:lstStyle>
            <a:lvl1pPr>
              <a:buNone/>
              <a:defRPr/>
            </a:lvl1pPr>
          </a:lstStyle>
          <a:p>
            <a:pPr lvl="0">
              <a:defRPr lang="ko-KR" altLang="en-US"/>
            </a:pPr>
            <a:r>
              <a:rPr lang="ru-RU" altLang="en-US"/>
              <a:t>Вставка таблицы</a:t>
            </a:r>
            <a:endParaRPr lang="ru-RU" altLang="en-US"/>
          </a:p>
        </p:txBody>
      </p:sp>
      <p:sp>
        <p:nvSpPr>
          <p:cNvPr id="7" name=""/>
          <p:cNvSpPr>
            <a:spLocks noGrp="1"/>
          </p:cNvSpPr>
          <p:nvPr>
            <p:ph type="dt" sz="half" idx="2"/>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25-04</a:t>
            </a:fld>
            <a:endParaRPr lang="ru-RU" altLang="en-US"/>
          </a:p>
        </p:txBody>
      </p:sp>
      <p:sp>
        <p:nvSpPr>
          <p:cNvPr id="8"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9"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Четыре объекта" type="fourObj" preserve="1">
  <p:cSld name="Четыре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quarter" idx="1"/>
          </p:nvPr>
        </p:nvSpPr>
        <p:spPr>
          <a:xfrm>
            <a:off x="609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quarter" idx="2"/>
          </p:nvPr>
        </p:nvSpPr>
        <p:spPr>
          <a:xfrm>
            <a:off x="6197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sz="quarter" idx="3"/>
          </p:nvPr>
        </p:nvSpPr>
        <p:spPr>
          <a:xfrm>
            <a:off x="608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6" name=""/>
          <p:cNvSpPr>
            <a:spLocks noGrp="1"/>
          </p:cNvSpPr>
          <p:nvPr>
            <p:ph sz="quarter" idx="4"/>
          </p:nvPr>
        </p:nvSpPr>
        <p:spPr>
          <a:xfrm>
            <a:off x="6196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10"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25-04</a:t>
            </a:fld>
            <a:endParaRPr lang="ru-RU" altLang="en-US"/>
          </a:p>
        </p:txBody>
      </p:sp>
      <p:sp>
        <p:nvSpPr>
          <p:cNvPr id="11" name=""/>
          <p:cNvSpPr>
            <a:spLocks noGrp="1"/>
          </p:cNvSpPr>
          <p:nvPr>
            <p:ph type="ftr" sz="quarter" idx="11"/>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12" name=""/>
          <p:cNvSpPr>
            <a:spLocks noGrp="1"/>
          </p:cNvSpPr>
          <p:nvPr>
            <p:ph type="sldNum" sz="quarter" idx="12"/>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Рисунок с подписью" type="picTx" preserve="1">
  <p:cSld name="Рисунок с подписью">
    <p:spTree>
      <p:nvGrpSpPr>
        <p:cNvPr id="1" name=""/>
        <p:cNvGrpSpPr/>
        <p:nvPr/>
      </p:nvGrpSpPr>
      <p:grpSpPr>
        <a:xfrm>
          <a:off x="0" y="0"/>
          <a:ext cx="0" cy="0"/>
          <a:chOff x="0" y="0"/>
          <a:chExt cx="0" cy="0"/>
        </a:xfrm>
      </p:grpSpPr>
      <p:sp>
        <p:nvSpPr>
          <p:cNvPr id="20" name=""/>
          <p:cNvSpPr/>
          <p:nvPr/>
        </p:nvSpPr>
        <p:spPr>
          <a:xfrm rot="5400000">
            <a:off x="-3300803" y="3300663"/>
            <a:ext cx="6887028" cy="28570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nvGrpSpPr>
          <p:cNvPr id="21" name=""/>
          <p:cNvGrpSpPr/>
          <p:nvPr/>
        </p:nvGrpSpPr>
        <p:grpSpPr>
          <a:xfrm rot="0" flipH="1">
            <a:off x="-2" y="0"/>
            <a:ext cx="12192001" cy="6858001"/>
            <a:chOff x="-1" y="0"/>
            <a:chExt cx="9144001" cy="6858001"/>
          </a:xfrm>
        </p:grpSpPr>
        <p:sp>
          <p:nvSpPr>
            <p:cNvPr id="2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grpSp>
          <p:nvGrpSpPr>
            <p:cNvPr id="23" name=""/>
            <p:cNvGrpSpPr/>
            <p:nvPr/>
          </p:nvGrpSpPr>
          <p:grpSpPr>
            <a:xfrm rot="0">
              <a:off x="-1" y="0"/>
              <a:ext cx="9144001" cy="6858001"/>
              <a:chOff x="-1" y="0"/>
              <a:chExt cx="9144001" cy="6858001"/>
            </a:xfrm>
          </p:grpSpPr>
          <p:sp>
            <p:nvSpPr>
              <p:cNvPr id="24"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alpha val="80000"/>
                </a:schemeClr>
              </a:solidFill>
              <a:ln w="9525">
                <a:noFill/>
                <a:round/>
              </a:ln>
            </p:spPr>
            <p:txBody>
              <a:bodyPr anchor="ctr"/>
              <a:p>
                <a:pPr algn="ctr">
                  <a:defRPr lang="ko-KR" altLang="en-US"/>
                </a:pPr>
                <a:endParaRPr lang="en-US" altLang="ko-KR"/>
              </a:p>
            </p:txBody>
          </p:sp>
          <p:sp>
            <p:nvSpPr>
              <p:cNvPr id="25"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sp>
            <p:nvSpPr>
              <p:cNvPr id="26"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chemeClr val="accent2">
                  <a:lumMod val="25000"/>
                  <a:lumOff val="75000"/>
                  <a:alpha val="32000"/>
                </a:schemeClr>
              </a:solidFill>
              <a:ln w="9525">
                <a:noFill/>
                <a:round/>
              </a:ln>
            </p:spPr>
            <p:txBody>
              <a:bodyPr anchor="ctr"/>
              <a:p>
                <a:pPr algn="ctr">
                  <a:defRPr lang="ko-KR" altLang="en-US"/>
                </a:pPr>
                <a:endParaRPr lang="en-US" altLang="ko-KR"/>
              </a:p>
            </p:txBody>
          </p:sp>
          <p:sp>
            <p:nvSpPr>
              <p:cNvPr id="27"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28"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2">
                  <a:lumMod val="50000"/>
                  <a:lumOff val="50000"/>
                  <a:alpha val="25000"/>
                </a:schemeClr>
              </a:solidFill>
              <a:ln w="9525">
                <a:noFill/>
                <a:round/>
              </a:ln>
            </p:spPr>
            <p:txBody>
              <a:bodyPr anchor="ctr"/>
              <a:p>
                <a:pPr algn="ctr">
                  <a:defRPr lang="ko-KR" altLang="en-US"/>
                </a:pPr>
                <a:endParaRPr lang="en-US" altLang="ko-KR"/>
              </a:p>
            </p:txBody>
          </p:sp>
          <p:sp>
            <p:nvSpPr>
              <p:cNvPr id="29"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3">
                  <a:lumMod val="40000"/>
                  <a:lumOff val="60000"/>
                  <a:alpha val="5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952463" y="4772044"/>
            <a:ext cx="8680109" cy="566738"/>
          </a:xfrm>
        </p:spPr>
        <p:txBody>
          <a:bodyPr anchor="b"/>
          <a:lstStyle>
            <a:lvl1pPr algn="l">
              <a:defRPr sz="2000" b="0"/>
            </a:lvl1pPr>
          </a:lstStyle>
          <a:p>
            <a:pPr lvl="0">
              <a:defRPr lang="ko-KR" altLang="en-US"/>
            </a:pPr>
            <a:r>
              <a:rPr lang="ru-RU" altLang="en-US"/>
              <a:t>Образец заголовка</a:t>
            </a:r>
            <a:endParaRPr lang="ru-RU" altLang="en-US"/>
          </a:p>
        </p:txBody>
      </p:sp>
      <p:sp>
        <p:nvSpPr>
          <p:cNvPr id="3" name=""/>
          <p:cNvSpPr>
            <a:spLocks noGrp="1" noTextEdit="1"/>
          </p:cNvSpPr>
          <p:nvPr>
            <p:ph type="pic" idx="1"/>
          </p:nvPr>
        </p:nvSpPr>
        <p:spPr>
          <a:xfrm>
            <a:off x="952463" y="584219"/>
            <a:ext cx="868010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ltLang="en-US"/>
            </a:pPr>
            <a:r>
              <a:rPr lang="ru-RU" altLang="en-US"/>
              <a:t>Вставка картинки</a:t>
            </a:r>
            <a:endParaRPr lang="ru-RU" altLang="en-US"/>
          </a:p>
        </p:txBody>
      </p:sp>
      <p:sp>
        <p:nvSpPr>
          <p:cNvPr id="4" name=""/>
          <p:cNvSpPr>
            <a:spLocks noGrp="1"/>
          </p:cNvSpPr>
          <p:nvPr>
            <p:ph type="body" sz="half" idx="2"/>
          </p:nvPr>
        </p:nvSpPr>
        <p:spPr>
          <a:xfrm>
            <a:off x="952463" y="5338782"/>
            <a:ext cx="868010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ko-KR" altLang="en-US"/>
            </a:pPr>
            <a:r>
              <a:rPr lang="ru-RU" altLang="en-US"/>
              <a:t>Образец текста</a:t>
            </a:r>
            <a:endParaRPr lang="ru-RU" altLang="en-US"/>
          </a:p>
        </p:txBody>
      </p:sp>
      <p:sp>
        <p:nvSpPr>
          <p:cNvPr id="18"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25-04</a:t>
            </a:fld>
            <a:endParaRPr lang="ru-RU" altLang="en-US"/>
          </a:p>
        </p:txBody>
      </p:sp>
      <p:sp>
        <p:nvSpPr>
          <p:cNvPr id="19"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30"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Крест">
    <p:bg>
      <p:bgRef idx="1001">
        <a:schemeClr val="bg1"/>
      </p:bgRef>
    </p:bg>
    <p:spTree>
      <p:nvGrpSpPr>
        <p:cNvPr id="1" name=""/>
        <p:cNvGrpSpPr/>
        <p:nvPr/>
      </p:nvGrpSpPr>
      <p:grpSpPr>
        <a:xfrm>
          <a:off x="0" y="0"/>
          <a:ext cx="0" cy="0"/>
          <a:chOff x="0" y="0"/>
          <a:chExt cx="0" cy="0"/>
        </a:xfrm>
      </p:grpSpPr>
      <p:sp>
        <p:nvSpPr>
          <p:cNvPr id="100" name=""/>
          <p:cNvSpPr/>
          <p:nvPr/>
        </p:nvSpPr>
        <p:spPr>
          <a:xfrm>
            <a:off x="1732842" y="3147876"/>
            <a:ext cx="6308395" cy="3037101"/>
          </a:xfrm>
          <a:custGeom>
            <a:avLst/>
            <a:gdLst>
              <a:gd name="connsiteX0" fmla="*/ 0 w 4175"/>
              <a:gd name="connsiteY0" fmla="*/ 0 h 2538"/>
              <a:gd name="connsiteX1" fmla="*/ 12 w 4175"/>
              <a:gd name="connsiteY1" fmla="*/ 44 h 2538"/>
              <a:gd name="connsiteX2" fmla="*/ 685 w 4175"/>
              <a:gd name="connsiteY2" fmla="*/ 2538 h 2538"/>
              <a:gd name="connsiteX3" fmla="*/ 4175 w 4175"/>
              <a:gd name="connsiteY3" fmla="*/ 1923 h 2538"/>
              <a:gd name="connsiteX4" fmla="*/ 25 w 4175"/>
              <a:gd name="connsiteY4" fmla="*/ 11 h 2538"/>
              <a:gd name="connsiteX5" fmla="*/ 0 w 4175"/>
              <a:gd name="connsiteY5" fmla="*/ 0 h 2538"/>
              <a:gd name="connsiteX0" fmla="*/ 0 w 4003"/>
              <a:gd name="connsiteY0" fmla="*/ 0 h 2538"/>
              <a:gd name="connsiteX1" fmla="*/ 12 w 4003"/>
              <a:gd name="connsiteY1" fmla="*/ 44 h 2538"/>
              <a:gd name="connsiteX2" fmla="*/ 685 w 4003"/>
              <a:gd name="connsiteY2" fmla="*/ 2538 h 2538"/>
              <a:gd name="connsiteX3" fmla="*/ 4003 w 4003"/>
              <a:gd name="connsiteY3" fmla="*/ 1844 h 2538"/>
              <a:gd name="connsiteX4" fmla="*/ 25 w 4003"/>
              <a:gd name="connsiteY4" fmla="*/ 11 h 2538"/>
              <a:gd name="connsiteX5" fmla="*/ 0 w 4003"/>
              <a:gd name="connsiteY5"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553 w 4531"/>
              <a:gd name="connsiteY0" fmla="*/ 0 h 2527"/>
              <a:gd name="connsiteX1" fmla="*/ 1213 w 4531"/>
              <a:gd name="connsiteY1" fmla="*/ 2527 h 2527"/>
              <a:gd name="connsiteX2" fmla="*/ 4531 w 4531"/>
              <a:gd name="connsiteY2" fmla="*/ 1833 h 2527"/>
              <a:gd name="connsiteX3" fmla="*/ 553 w 4531"/>
              <a:gd name="connsiteY3" fmla="*/ 0 h 2527"/>
              <a:gd name="connsiteX0" fmla="*/ 3 w 3981"/>
              <a:gd name="connsiteY0" fmla="*/ 0 h 2527"/>
              <a:gd name="connsiteX1" fmla="*/ 663 w 3981"/>
              <a:gd name="connsiteY1" fmla="*/ 2527 h 2527"/>
              <a:gd name="connsiteX2" fmla="*/ 3981 w 3981"/>
              <a:gd name="connsiteY2" fmla="*/ 1833 h 2527"/>
              <a:gd name="connsiteX3" fmla="*/ 3 w 3981"/>
              <a:gd name="connsiteY3" fmla="*/ 0 h 2527"/>
              <a:gd name="connsiteX0" fmla="*/ 0 w 3978"/>
              <a:gd name="connsiteY0" fmla="*/ 0 h 2527"/>
              <a:gd name="connsiteX1" fmla="*/ 660 w 3978"/>
              <a:gd name="connsiteY1" fmla="*/ 2527 h 2527"/>
              <a:gd name="connsiteX2" fmla="*/ 3978 w 3978"/>
              <a:gd name="connsiteY2" fmla="*/ 1833 h 2527"/>
              <a:gd name="connsiteX3" fmla="*/ 0 w 3978"/>
              <a:gd name="connsiteY3" fmla="*/ 0 h 2527"/>
            </a:gdLst>
            <a:cxnLst>
              <a:cxn ang="0">
                <a:pos x="connsiteX0" y="connsiteY0"/>
              </a:cxn>
              <a:cxn ang="0">
                <a:pos x="connsiteX1" y="connsiteY1"/>
              </a:cxn>
              <a:cxn ang="0">
                <a:pos x="connsiteX2" y="connsiteY2"/>
              </a:cxn>
              <a:cxn ang="0">
                <a:pos x="connsiteX3" y="connsiteY3"/>
              </a:cxn>
            </a:cxnLst>
            <a:rect l="l" t="t" r="r" b="b"/>
            <a:pathLst>
              <a:path w="3978" h="2527">
                <a:moveTo>
                  <a:pt x="0" y="0"/>
                </a:moveTo>
                <a:cubicBezTo>
                  <a:pt x="90" y="449"/>
                  <a:pt x="484" y="1911"/>
                  <a:pt x="660" y="2527"/>
                </a:cubicBezTo>
                <a:lnTo>
                  <a:pt x="3978" y="1833"/>
                </a:lnTo>
                <a:lnTo>
                  <a:pt x="0" y="0"/>
                </a:lnTo>
              </a:path>
            </a:pathLst>
          </a:custGeom>
          <a:solidFill>
            <a:schemeClr val="accent4">
              <a:lumMod val="20000"/>
              <a:lumOff val="80000"/>
              <a:alpha val="26000"/>
            </a:schemeClr>
          </a:solidFill>
          <a:ln w="9525">
            <a:noFill/>
            <a:round/>
          </a:ln>
        </p:spPr>
        <p:txBody>
          <a:bodyPr anchor="ctr"/>
          <a:p>
            <a:pPr algn="ctr">
              <a:defRPr lang="ko-KR" altLang="en-US"/>
            </a:pPr>
            <a:endParaRPr lang="en-US" altLang="ko-KR"/>
          </a:p>
        </p:txBody>
      </p:sp>
      <p:grpSp>
        <p:nvGrpSpPr>
          <p:cNvPr id="107" name=""/>
          <p:cNvGrpSpPr/>
          <p:nvPr/>
        </p:nvGrpSpPr>
        <p:grpSpPr>
          <a:xfrm rot="0">
            <a:off x="-1" y="0"/>
            <a:ext cx="12192001" cy="6858001"/>
            <a:chOff x="-1" y="0"/>
            <a:chExt cx="9144001" cy="6858001"/>
          </a:xfrm>
        </p:grpSpPr>
        <p:sp>
          <p:nvSpPr>
            <p:cNvPr id="10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15000"/>
              </a:srgbClr>
            </a:solidFill>
            <a:ln w="9525">
              <a:noFill/>
              <a:round/>
            </a:ln>
          </p:spPr>
          <p:txBody>
            <a:bodyPr anchor="ctr"/>
            <a:p>
              <a:pPr algn="ctr">
                <a:defRPr lang="ko-KR" altLang="en-US"/>
              </a:pPr>
              <a:endParaRPr lang="en-US" altLang="ko-KR"/>
            </a:p>
          </p:txBody>
        </p:sp>
        <p:grpSp>
          <p:nvGrpSpPr>
            <p:cNvPr id="106" name=""/>
            <p:cNvGrpSpPr/>
            <p:nvPr/>
          </p:nvGrpSpPr>
          <p:grpSpPr>
            <a:xfrm rot="0">
              <a:off x="-1" y="0"/>
              <a:ext cx="9144001" cy="6858001"/>
              <a:chOff x="-1" y="0"/>
              <a:chExt cx="9144001" cy="6858001"/>
            </a:xfrm>
          </p:grpSpPr>
          <p:sp>
            <p:nvSpPr>
              <p:cNvPr id="98"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20000"/>
                  <a:lumOff val="80000"/>
                  <a:alpha val="31000"/>
                </a:schemeClr>
              </a:solidFill>
              <a:ln w="9525">
                <a:noFill/>
                <a:round/>
              </a:ln>
            </p:spPr>
            <p:txBody>
              <a:bodyPr anchor="ctr"/>
              <a:p>
                <a:pPr algn="ctr">
                  <a:defRPr lang="ko-KR" altLang="en-US"/>
                </a:pPr>
                <a:endParaRPr lang="en-US" altLang="ko-KR"/>
              </a:p>
            </p:txBody>
          </p:sp>
          <p:sp>
            <p:nvSpPr>
              <p:cNvPr id="99"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c6c8ca">
                  <a:alpha val="17000"/>
                </a:srgbClr>
              </a:solidFill>
              <a:ln w="9525">
                <a:noFill/>
                <a:round/>
              </a:ln>
            </p:spPr>
            <p:txBody>
              <a:bodyPr anchor="ctr"/>
              <a:p>
                <a:pPr algn="ctr">
                  <a:defRPr lang="ko-KR" altLang="en-US"/>
                </a:pPr>
                <a:endParaRPr lang="en-US" altLang="ko-KR"/>
              </a:p>
            </p:txBody>
          </p:sp>
          <p:sp>
            <p:nvSpPr>
              <p:cNvPr id="101"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6000"/>
                </a:srgbClr>
              </a:solidFill>
              <a:ln w="9525">
                <a:noFill/>
                <a:round/>
              </a:ln>
            </p:spPr>
            <p:txBody>
              <a:bodyPr anchor="ctr"/>
              <a:p>
                <a:pPr algn="ctr">
                  <a:defRPr lang="ko-KR" altLang="en-US"/>
                </a:pPr>
                <a:endParaRPr lang="en-US" altLang="ko-KR"/>
              </a:p>
            </p:txBody>
          </p:sp>
          <p:sp>
            <p:nvSpPr>
              <p:cNvPr id="10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40000"/>
                  <a:lumOff val="60000"/>
                  <a:alpha val="27000"/>
                </a:schemeClr>
              </a:solidFill>
              <a:ln w="9525">
                <a:noFill/>
                <a:round/>
              </a:ln>
            </p:spPr>
            <p:txBody>
              <a:bodyPr anchor="ctr"/>
              <a:p>
                <a:pPr algn="ctr">
                  <a:defRPr lang="ko-KR" altLang="en-US"/>
                </a:pPr>
                <a:endParaRPr lang="en-US" altLang="ko-KR"/>
              </a:p>
            </p:txBody>
          </p:sp>
          <p:sp>
            <p:nvSpPr>
              <p:cNvPr id="97"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alpha val="8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431799" y="1308100"/>
            <a:ext cx="11302999" cy="4960939"/>
          </a:xfrm>
          <a:prstGeom prst="rect">
            <a:avLst/>
          </a:prstGeom>
        </p:spPr>
        <p:txBody>
          <a:bodyPr vert="horz" lIns="91440" tIns="45720" rIns="91440" bIns="45720"/>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a:p>
            <a:pPr lvl="8">
              <a:defRPr lang="ko-KR" altLang="en-US"/>
            </a:pPr>
            <a:endParaRPr lang="ru-RU" altLang="en-US"/>
          </a:p>
        </p:txBody>
      </p:sp>
      <p:sp>
        <p:nvSpPr>
          <p:cNvPr id="4" name=""/>
          <p:cNvSpPr>
            <a:spLocks noGrp="1"/>
          </p:cNvSpPr>
          <p:nvPr>
            <p:ph type="dt" sz="half" idx="2"/>
          </p:nvPr>
        </p:nvSpPr>
        <p:spPr>
          <a:xfrm>
            <a:off x="431799" y="6356350"/>
            <a:ext cx="2844799" cy="365125"/>
          </a:xfrm>
          <a:prstGeom prst="rect">
            <a:avLst/>
          </a:prstGeom>
        </p:spPr>
        <p:txBody>
          <a:bodyPr vert="horz" lIns="91440" tIns="45720" rIns="91440" bIns="45720" anchor="ctr"/>
          <a:lstStyle>
            <a:lvl1pPr algn="l">
              <a:defRPr sz="1200">
                <a:solidFill>
                  <a:schemeClr val="bg2">
                    <a:lumMod val="25000"/>
                  </a:schemeClr>
                </a:solidFill>
              </a:defRPr>
            </a:lvl1pPr>
          </a:lstStyle>
          <a:p>
            <a:pPr>
              <a:defRPr lang="ko-KR" altLang="en-US"/>
            </a:pPr>
            <a:fld id="{1A3D5110-9FE0-496F-B26A-071D02F2DE37}" type="datetime1">
              <a:rPr lang="ru-RU" altLang="en-US"/>
              <a:pPr>
                <a:defRPr lang="ko-KR" altLang="en-US"/>
              </a:pPr>
              <a:t>25-04</a:t>
            </a:fld>
            <a:endParaRPr lang="ru-RU" altLang="en-US"/>
          </a:p>
        </p:txBody>
      </p:sp>
      <p:sp>
        <p:nvSpPr>
          <p:cNvPr id="5" name=""/>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bg2">
                    <a:lumMod val="25000"/>
                  </a:schemeClr>
                </a:solidFill>
              </a:defRPr>
            </a:lvl1pPr>
          </a:lstStyle>
          <a:p>
            <a:pPr>
              <a:defRPr lang="ko-KR" altLang="en-US"/>
            </a:pPr>
            <a:r>
              <a:rPr lang="ru-RU" altLang="en-US"/>
              <a:t/>
            </a:r>
            <a:endParaRPr lang="ru-RU" altLang="en-US"/>
          </a:p>
        </p:txBody>
      </p:sp>
      <p:sp>
        <p:nvSpPr>
          <p:cNvPr id="6" name=""/>
          <p:cNvSpPr>
            <a:spLocks noGrp="1"/>
          </p:cNvSpPr>
          <p:nvPr>
            <p:ph type="sldNum" sz="quarter" idx="4"/>
          </p:nvPr>
        </p:nvSpPr>
        <p:spPr>
          <a:xfrm>
            <a:off x="8889999" y="6356350"/>
            <a:ext cx="2844799" cy="365125"/>
          </a:xfrm>
          <a:prstGeom prst="rect">
            <a:avLst/>
          </a:prstGeom>
        </p:spPr>
        <p:txBody>
          <a:bodyPr vert="horz" lIns="91440" tIns="45720" rIns="91440" bIns="45720" anchor="ctr"/>
          <a:lstStyle>
            <a:lvl1pPr algn="r">
              <a:defRPr sz="1200">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xmlns:mc="http://schemas.openxmlformats.org/markup-compatibility/2006" xmlns:hp="http://schemas.haansoft.com/office/presentation/8.0" mc:Ignorable="hp" hp:hslDur="500"/>
  <p:hf sldNum="0" hdr="0" ftr="0" dt="0"/>
  <p:txStyles>
    <p:titleStyle>
      <a:lvl1pPr algn="l" defTabSz="914400" rtl="0" eaLnBrk="1" latinLnBrk="1" hangingPunct="1">
        <a:spcBef>
          <a:spcPct val="0"/>
        </a:spcBef>
        <a:buNone/>
        <a:defRPr sz="3800" kern="1200">
          <a:solidFill>
            <a:schemeClr val="accent6"/>
          </a:solidFill>
          <a:latin typeface="+mj-lt"/>
          <a:ea typeface="+mj-ea"/>
          <a:cs typeface="+mj-cs"/>
        </a:defRPr>
      </a:lvl1pPr>
    </p:titleStyle>
    <p:bodyStyle>
      <a:lvl1pPr marL="266700" indent="-306700" algn="l" defTabSz="914400" rtl="0" eaLnBrk="1" latinLnBrk="1" hangingPunct="1">
        <a:spcBef>
          <a:spcPct val="20000"/>
        </a:spcBef>
        <a:buClr>
          <a:schemeClr val="bg2">
            <a:lumMod val="25000"/>
          </a:schemeClr>
        </a:buClr>
        <a:buSzPct val="80000"/>
        <a:buFont typeface="Wingdings 3"/>
        <a:buChar char=""/>
        <a:defRPr sz="2400" kern="1200">
          <a:solidFill>
            <a:schemeClr val="bg2">
              <a:lumMod val="25000"/>
            </a:schemeClr>
          </a:solidFill>
          <a:latin typeface="+mn-lt"/>
          <a:ea typeface="+mn-ea"/>
          <a:cs typeface="+mn-cs"/>
        </a:defRPr>
      </a:lvl1pPr>
      <a:lvl2pPr marL="447675" indent="-257175" algn="l" defTabSz="914400" rtl="0" eaLnBrk="1" latinLnBrk="1" hangingPunct="1">
        <a:spcBef>
          <a:spcPct val="20000"/>
        </a:spcBef>
        <a:buClr>
          <a:schemeClr val="bg2">
            <a:lumMod val="50000"/>
          </a:schemeClr>
        </a:buClr>
        <a:buFont typeface="Wingdings"/>
        <a:buChar char="§"/>
        <a:defRPr sz="2000" kern="1200">
          <a:solidFill>
            <a:schemeClr val="bg2">
              <a:lumMod val="50000"/>
            </a:schemeClr>
          </a:solidFill>
          <a:latin typeface="+mn-lt"/>
          <a:ea typeface="+mn-ea"/>
          <a:cs typeface="+mn-cs"/>
        </a:defRPr>
      </a:lvl2pPr>
      <a:lvl3pPr marL="628650" indent="-180975" algn="l" defTabSz="914400" rtl="0" eaLnBrk="1" latinLnBrk="1" hangingPunct="1">
        <a:spcBef>
          <a:spcPct val="20000"/>
        </a:spcBef>
        <a:buClr>
          <a:schemeClr val="bg2">
            <a:lumMod val="50000"/>
          </a:schemeClr>
        </a:buClr>
        <a:buFont typeface="Arial"/>
        <a:buChar char="•"/>
        <a:defRPr sz="1800" kern="1200">
          <a:solidFill>
            <a:schemeClr val="bg2">
              <a:lumMod val="50000"/>
            </a:schemeClr>
          </a:solidFill>
          <a:latin typeface="+mn-lt"/>
          <a:ea typeface="+mn-ea"/>
          <a:cs typeface="+mn-cs"/>
        </a:defRPr>
      </a:lvl3pPr>
      <a:lvl4pPr marL="809625" indent="-180975"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4pPr>
      <a:lvl5pPr marL="990600" indent="-171450"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5pPr>
      <a:lvl6pPr marL="1160463" indent="-173038"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6pPr>
      <a:lvl7pPr marL="1349375" indent="-188913" algn="l" defTabSz="914400" rtl="0" eaLnBrk="1" latinLnBrk="1" hangingPunct="1">
        <a:spcBef>
          <a:spcPct val="20000"/>
        </a:spcBef>
        <a:buClr>
          <a:schemeClr val="bg2">
            <a:lumMod val="50000"/>
          </a:schemeClr>
        </a:buClr>
        <a:buFont typeface="Lucida Sans Unicode"/>
        <a:buChar char="»"/>
        <a:tabLst>
          <a:tab pos="1349375" algn="l"/>
        </a:tabLst>
        <a:defRPr sz="1600" kern="1200">
          <a:solidFill>
            <a:schemeClr val="bg2">
              <a:lumMod val="50000"/>
            </a:schemeClr>
          </a:solidFill>
          <a:latin typeface="+mn-lt"/>
          <a:ea typeface="+mn-ea"/>
          <a:cs typeface="+mn-cs"/>
        </a:defRPr>
      </a:lvl7pPr>
      <a:lvl8pPr marL="1524000"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8pPr>
      <a:lvl9pPr marL="1698625"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png"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1738601" y="1381579"/>
            <a:ext cx="8714797" cy="1554357"/>
          </a:xfrm>
          <a:prstGeom prst="rect">
            <a:avLst/>
          </a:prstGeom>
          <a:noFill/>
          <a:ln>
            <a:noFill/>
          </a:ln>
        </p:spPr>
        <p:txBody>
          <a:bodyPr wrap="square">
            <a:spAutoFit/>
          </a:bodyPr>
          <a:p>
            <a:pPr algn="ctr">
              <a:defRPr/>
            </a:pPr>
            <a:r>
              <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rPr>
              <a:t>РОДИТЕЛЬНЫЙ ПАДЕЖ ИМЁН ПРИЛАГАТЕЛЬНЫХ, </a:t>
            </a:r>
            <a:endPar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endParaRPr>
          </a:p>
          <a:p>
            <a:pPr algn="ctr">
              <a:defRPr/>
            </a:pPr>
            <a:r>
              <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rPr>
              <a:t>ПРИТЯЖАТЕЛЬНЫХ,УКАЗАТЕЛЬНЫХ МЕСТОИМЕНИЙ В ФОРМЕ МНОЖЕСТВЕННОГО ЧИСЛА</a:t>
            </a:r>
            <a:r>
              <a:rPr xmlns:mc="http://schemas.openxmlformats.org/markup-compatibility/2006" xmlns:hp="http://schemas.haansoft.com/office/presentation/8.0" lang="ru-RU" altLang="en-US" sz="2400" b="1" i="0" strike="noStrike" mc:Ignorable="hp" hp:hslEmbossed="0">
                <a:solidFill>
                  <a:schemeClr val="accent1">
                    <a:lumMod val="70000"/>
                  </a:schemeClr>
                </a:solidFill>
                <a:latin typeface="Times New Roman"/>
                <a:ea typeface="Gulim"/>
                <a:cs typeface="Times New Roman"/>
              </a:rPr>
              <a:t> </a:t>
            </a:r>
            <a:r>
              <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rPr>
              <a:t>В ЗНАЧЕНИИ </a:t>
            </a:r>
            <a:endPar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endParaRPr>
          </a:p>
          <a:p>
            <a:pPr algn="ctr">
              <a:defRPr/>
            </a:pPr>
            <a:r>
              <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rPr>
              <a:t>МЕСТА</a:t>
            </a:r>
            <a:r>
              <a:rPr xmlns:mc="http://schemas.openxmlformats.org/markup-compatibility/2006" xmlns:hp="http://schemas.haansoft.com/office/presentation/8.0" lang="en-US" altLang="ru-RU" sz="2400" b="1" i="0" strike="noStrike" mc:Ignorable="hp" hp:hslEmbossed="0">
                <a:solidFill>
                  <a:schemeClr val="accent1">
                    <a:lumMod val="70000"/>
                  </a:schemeClr>
                </a:solidFill>
                <a:latin typeface="Times New Roman"/>
                <a:ea typeface="Gulim"/>
                <a:cs typeface="Times New Roman"/>
              </a:rPr>
              <a:t>,</a:t>
            </a:r>
            <a:r>
              <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rPr>
              <a:t> НАЧАЛА ДВИЖЕНИЯ</a:t>
            </a:r>
            <a:endParaRPr xmlns:mc="http://schemas.openxmlformats.org/markup-compatibility/2006" xmlns:hp="http://schemas.haansoft.com/office/presentation/8.0" sz="2400" b="1" i="0" strike="noStrike" mc:Ignorable="hp" hp:hslEmbossed="0">
              <a:solidFill>
                <a:schemeClr val="accent1">
                  <a:lumMod val="70000"/>
                </a:schemeClr>
              </a:solidFill>
              <a:latin typeface="Times New Roman"/>
              <a:ea typeface="Gulim"/>
              <a:cs typeface="Times New Roman"/>
            </a:endParaRPr>
          </a:p>
        </p:txBody>
      </p:sp>
      <p:sp>
        <p:nvSpPr>
          <p:cNvPr id="3" name=""/>
          <p:cNvSpPr txBox="1"/>
          <p:nvPr/>
        </p:nvSpPr>
        <p:spPr>
          <a:xfrm>
            <a:off x="7146851" y="3837953"/>
            <a:ext cx="3488764" cy="1179817"/>
          </a:xfrm>
          <a:prstGeom prst="rect">
            <a:avLst/>
          </a:prstGeom>
        </p:spPr>
        <p:txBody>
          <a:bodyPr wrap="none">
            <a:spAutoFit/>
          </a:bodyPr>
          <a:p>
            <a:pPr>
              <a:defRPr/>
            </a:pPr>
            <a:r>
              <a:rPr lang="ru-RU" altLang="en-US" b="1"/>
              <a:t>Выполнила учитель</a:t>
            </a:r>
            <a:endParaRPr lang="ru-RU" altLang="en-US" b="1"/>
          </a:p>
          <a:p>
            <a:pPr>
              <a:defRPr/>
            </a:pPr>
            <a:r>
              <a:rPr lang="ru-RU" altLang="en-US" b="1"/>
              <a:t>русского языка и литературы</a:t>
            </a:r>
            <a:endParaRPr lang="ru-RU" altLang="en-US" b="1"/>
          </a:p>
          <a:p>
            <a:pPr>
              <a:defRPr/>
            </a:pPr>
            <a:r>
              <a:rPr lang="ru-RU" altLang="en-US" b="1"/>
              <a:t>МОУ ИРМО “Уриковская СОШ”</a:t>
            </a:r>
            <a:endParaRPr lang="ru-RU" altLang="en-US" b="1"/>
          </a:p>
          <a:p>
            <a:pPr>
              <a:defRPr/>
            </a:pPr>
            <a:r>
              <a:rPr lang="ru-RU" altLang="en-US" b="1"/>
              <a:t>Кичигина Анна Анатольевна</a:t>
            </a:r>
            <a:endParaRPr lang="ru-RU" altLang="en-US" b="1"/>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aphicFrame>
        <p:nvGraphicFramePr>
          <p:cNvPr id="2" name=""/>
          <p:cNvGraphicFramePr>
            <a:graphicFrameLocks noGrp="1"/>
          </p:cNvGraphicFramePr>
          <p:nvPr/>
        </p:nvGraphicFramePr>
        <p:xfrm>
          <a:off x="1265859" y="719666"/>
          <a:ext cx="9750304" cy="5402580"/>
        </p:xfrm>
        <a:graphic>
          <a:graphicData uri="http://schemas.openxmlformats.org/drawingml/2006/table">
            <a:tbl>
              <a:tblPr firstRow="1" bandRow="1">
                <a:tableStyleId>{BDF0A0EA-C916-463C-A3AD-4CCFBD9124EA}</a:tableStyleId>
              </a:tblPr>
              <a:tblGrid>
                <a:gridCol w="3255852"/>
                <a:gridCol w="3247226"/>
                <a:gridCol w="3247226"/>
              </a:tblGrid>
              <a:tr h="824865">
                <a:tc>
                  <a:txBody>
                    <a:bodyPr vert="horz" wrap="square" lIns="91440" tIns="45720" rIns="91440" bIns="45720" anchor="t" anchorCtr="0">
                      <a:spAutoFit/>
                    </a:bodyPr>
                    <a:p>
                      <a:pPr>
                        <a:defRPr/>
                      </a:pPr>
                      <a:r>
                        <a:rPr lang="ru-RU" altLang="en-US" sz="2400" b="0">
                          <a:solidFill>
                            <a:schemeClr val="tx1"/>
                          </a:solidFill>
                          <a:latin typeface="Times New Roman"/>
                        </a:rPr>
                        <a:t>Это </a:t>
                      </a:r>
                      <a:r>
                        <a:rPr lang="ru-RU" altLang="en-US" sz="2400">
                          <a:solidFill>
                            <a:srgbClr val="ff0000"/>
                          </a:solidFill>
                          <a:latin typeface="Times New Roman"/>
                        </a:rPr>
                        <a:t>я</a:t>
                      </a:r>
                      <a:r>
                        <a:rPr lang="en-US" altLang="ru-RU" sz="2400">
                          <a:solidFill>
                            <a:srgbClr val="ff0000"/>
                          </a:solidFill>
                          <a:latin typeface="Times New Roman"/>
                        </a:rPr>
                        <a:t>.</a:t>
                      </a:r>
                      <a:endParaRPr lang="en-US" altLang="ru-RU" sz="2400">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b="0">
                          <a:solidFill>
                            <a:schemeClr val="tx1"/>
                          </a:solidFill>
                          <a:latin typeface="Times New Roman"/>
                        </a:rPr>
                        <a:t>У </a:t>
                      </a:r>
                      <a:r>
                        <a:rPr sz="2400" i="1">
                          <a:solidFill>
                            <a:schemeClr val="tx1"/>
                          </a:solidFill>
                          <a:latin typeface="Times New Roman"/>
                        </a:rPr>
                        <a:t>кого </a:t>
                      </a:r>
                      <a:r>
                        <a:rPr sz="2400" b="0">
                          <a:solidFill>
                            <a:schemeClr val="tx1"/>
                          </a:solidFill>
                          <a:latin typeface="Times New Roman"/>
                        </a:rPr>
                        <a:t>есть журнал?</a:t>
                      </a:r>
                      <a:endParaRPr sz="2400" b="0">
                        <a:solidFill>
                          <a:schemeClr val="tx1"/>
                        </a:solidFill>
                        <a:latin typeface="Times New Roman"/>
                      </a:endParaRPr>
                    </a:p>
                  </a:txBody>
                  <a:tcPr marL="91440" marR="91440"/>
                </a:tc>
                <a:tc>
                  <a:txBody>
                    <a:bodyPr vert="horz" wrap="square" lIns="91440" tIns="45720" rIns="91440" bIns="45720" anchor="t" anchorCtr="0">
                      <a:spAutoFit/>
                    </a:bodyPr>
                    <a:p>
                      <a:pPr>
                        <a:defRPr/>
                      </a:pPr>
                      <a:r>
                        <a:rPr sz="2400" b="0">
                          <a:solidFill>
                            <a:schemeClr val="tx1"/>
                          </a:solidFill>
                          <a:latin typeface="Times New Roman"/>
                        </a:rPr>
                        <a:t>У </a:t>
                      </a:r>
                      <a:r>
                        <a:rPr sz="2400">
                          <a:solidFill>
                            <a:srgbClr val="ff0000"/>
                          </a:solidFill>
                          <a:latin typeface="Times New Roman"/>
                        </a:rPr>
                        <a:t>меня </a:t>
                      </a:r>
                      <a:r>
                        <a:rPr sz="2400" b="0">
                          <a:solidFill>
                            <a:schemeClr val="tx1"/>
                          </a:solidFill>
                          <a:latin typeface="Times New Roman"/>
                        </a:rPr>
                        <a:t>есть журнал.</a:t>
                      </a:r>
                      <a:endParaRPr sz="2400" b="0">
                        <a:solidFill>
                          <a:schemeClr val="tx1"/>
                        </a:solidFill>
                        <a:latin typeface="Times New Roman"/>
                      </a:endParaRPr>
                    </a:p>
                  </a:txBody>
                  <a:tcPr marL="91440" marR="91440"/>
                </a:tc>
              </a:tr>
              <a:tr h="824865">
                <a:tc>
                  <a:txBody>
                    <a:bodyPr vert="horz" wrap="square" lIns="91440" tIns="45720" rIns="91440" bIns="45720" anchor="t" anchorCtr="0">
                      <a:spAutoFit/>
                    </a:bodyPr>
                    <a:p>
                      <a:pPr>
                        <a:defRPr/>
                      </a:pPr>
                      <a:r>
                        <a:rPr lang="ru-RU" altLang="en-US" sz="2400">
                          <a:latin typeface="Times New Roman"/>
                        </a:rPr>
                        <a:t>Это </a:t>
                      </a:r>
                      <a:r>
                        <a:rPr lang="ru-RU" altLang="en-US" sz="2400" b="1">
                          <a:solidFill>
                            <a:srgbClr val="ff0000"/>
                          </a:solidFill>
                          <a:latin typeface="Times New Roman"/>
                        </a:rPr>
                        <a:t>ты</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a:t>
                      </a:r>
                      <a:r>
                        <a:rPr sz="2400">
                          <a:latin typeface="Times New Roman"/>
                        </a:rPr>
                        <a:t> есть деньги?</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тебя</a:t>
                      </a:r>
                      <a:r>
                        <a:rPr sz="2400">
                          <a:latin typeface="Times New Roman"/>
                        </a:rPr>
                        <a:t> есть деньги.</a:t>
                      </a:r>
                      <a:endParaRPr sz="2400">
                        <a:latin typeface="Times New Roman"/>
                      </a:endParaRPr>
                    </a:p>
                  </a:txBody>
                  <a:tcPr marL="91440" marR="91440"/>
                </a:tc>
              </a:tr>
              <a:tr h="453390">
                <a:tc>
                  <a:txBody>
                    <a:bodyPr vert="horz" wrap="square" lIns="91440" tIns="45720" rIns="91440" bIns="45720" anchor="t" anchorCtr="0">
                      <a:spAutoFit/>
                    </a:bodyPr>
                    <a:p>
                      <a:pPr>
                        <a:defRPr/>
                      </a:pPr>
                      <a:r>
                        <a:rPr lang="ru-RU" altLang="en-US" sz="2400">
                          <a:latin typeface="Times New Roman"/>
                        </a:rPr>
                        <a:t>Это </a:t>
                      </a:r>
                      <a:r>
                        <a:rPr lang="ru-RU" altLang="en-US" sz="2400" b="1">
                          <a:solidFill>
                            <a:srgbClr val="ff0000"/>
                          </a:solidFill>
                          <a:latin typeface="Times New Roman"/>
                        </a:rPr>
                        <a:t>он</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a:t>
                      </a:r>
                      <a:r>
                        <a:rPr sz="2400">
                          <a:latin typeface="Times New Roman"/>
                        </a:rPr>
                        <a:t> есть ручка?</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него</a:t>
                      </a:r>
                      <a:r>
                        <a:rPr sz="2400">
                          <a:latin typeface="Times New Roman"/>
                        </a:rPr>
                        <a:t> есть ручка.</a:t>
                      </a:r>
                      <a:endParaRPr sz="2400">
                        <a:latin typeface="Times New Roman"/>
                      </a:endParaRPr>
                    </a:p>
                  </a:txBody>
                  <a:tcPr marL="91440" marR="91440"/>
                </a:tc>
              </a:tr>
              <a:tr h="824865">
                <a:tc>
                  <a:txBody>
                    <a:bodyPr vert="horz" wrap="square" lIns="91440" tIns="45720" rIns="91440" bIns="45720" anchor="t" anchorCtr="0">
                      <a:spAutoFit/>
                    </a:bodyPr>
                    <a:p>
                      <a:pPr>
                        <a:defRPr/>
                      </a:pPr>
                      <a:r>
                        <a:rPr lang="ru-RU" altLang="en-US" sz="2400">
                          <a:latin typeface="Times New Roman"/>
                        </a:rPr>
                        <a:t>Это </a:t>
                      </a:r>
                      <a:r>
                        <a:rPr lang="ru-RU" altLang="en-US" sz="2400" b="1">
                          <a:solidFill>
                            <a:srgbClr val="ff0000"/>
                          </a:solidFill>
                          <a:latin typeface="Times New Roman"/>
                        </a:rPr>
                        <a:t>она</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a:t>
                      </a:r>
                      <a:r>
                        <a:rPr sz="2400">
                          <a:latin typeface="Times New Roman"/>
                        </a:rPr>
                        <a:t> есть братья?</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неѐ</a:t>
                      </a:r>
                      <a:r>
                        <a:rPr sz="2400">
                          <a:latin typeface="Times New Roman"/>
                        </a:rPr>
                        <a:t> есть братья</a:t>
                      </a:r>
                      <a:endParaRPr sz="2400">
                        <a:latin typeface="Times New Roman"/>
                      </a:endParaRPr>
                    </a:p>
                  </a:txBody>
                  <a:tcPr marL="91440" marR="91440"/>
                </a:tc>
              </a:tr>
              <a:tr h="824865">
                <a:tc>
                  <a:txBody>
                    <a:bodyPr vert="horz" wrap="square" lIns="91440" tIns="45720" rIns="91440" bIns="45720" anchor="t" anchorCtr="0">
                      <a:spAutoFit/>
                    </a:bodyPr>
                    <a:p>
                      <a:pPr>
                        <a:defRPr/>
                      </a:pPr>
                      <a:r>
                        <a:rPr lang="ru-RU" altLang="en-US" sz="2400">
                          <a:latin typeface="Times New Roman"/>
                        </a:rPr>
                        <a:t>Это</a:t>
                      </a:r>
                      <a:r>
                        <a:rPr lang="ru-RU" altLang="en-US" sz="2400" b="1">
                          <a:solidFill>
                            <a:srgbClr val="ff0000"/>
                          </a:solidFill>
                          <a:latin typeface="Times New Roman"/>
                        </a:rPr>
                        <a:t> мы</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 </a:t>
                      </a:r>
                      <a:r>
                        <a:rPr sz="2400">
                          <a:latin typeface="Times New Roman"/>
                        </a:rPr>
                        <a:t>есть билеты?</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нас</a:t>
                      </a:r>
                      <a:r>
                        <a:rPr sz="2400">
                          <a:latin typeface="Times New Roman"/>
                        </a:rPr>
                        <a:t> есть билеты.</a:t>
                      </a:r>
                      <a:endParaRPr sz="2400">
                        <a:latin typeface="Times New Roman"/>
                      </a:endParaRPr>
                    </a:p>
                  </a:txBody>
                  <a:tcPr marL="91440" marR="91440"/>
                </a:tc>
              </a:tr>
              <a:tr h="824865">
                <a:tc>
                  <a:txBody>
                    <a:bodyPr vert="horz" wrap="square" lIns="91440" tIns="45720" rIns="91440" bIns="45720" anchor="t" anchorCtr="0">
                      <a:spAutoFit/>
                    </a:bodyPr>
                    <a:p>
                      <a:pPr>
                        <a:defRPr/>
                      </a:pPr>
                      <a:r>
                        <a:rPr lang="ru-RU" altLang="en-US" sz="2400">
                          <a:latin typeface="Times New Roman"/>
                        </a:rPr>
                        <a:t>Это </a:t>
                      </a:r>
                      <a:r>
                        <a:rPr lang="ru-RU" altLang="en-US" sz="2400" b="1">
                          <a:solidFill>
                            <a:srgbClr val="ff0000"/>
                          </a:solidFill>
                          <a:latin typeface="Times New Roman"/>
                        </a:rPr>
                        <a:t>вы</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 </a:t>
                      </a:r>
                      <a:r>
                        <a:rPr sz="2400">
                          <a:latin typeface="Times New Roman"/>
                        </a:rPr>
                        <a:t>есть словарь?</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вас</a:t>
                      </a:r>
                      <a:r>
                        <a:rPr sz="2400">
                          <a:latin typeface="Times New Roman"/>
                        </a:rPr>
                        <a:t> есть словарь.</a:t>
                      </a:r>
                      <a:endParaRPr sz="2400">
                        <a:latin typeface="Times New Roman"/>
                      </a:endParaRPr>
                    </a:p>
                  </a:txBody>
                  <a:tcPr marL="91440" marR="91440"/>
                </a:tc>
              </a:tr>
              <a:tr h="824865">
                <a:tc>
                  <a:txBody>
                    <a:bodyPr vert="horz" wrap="square" lIns="91440" tIns="45720" rIns="91440" bIns="45720" anchor="t" anchorCtr="0">
                      <a:spAutoFit/>
                    </a:bodyPr>
                    <a:p>
                      <a:pPr>
                        <a:defRPr/>
                      </a:pPr>
                      <a:r>
                        <a:rPr lang="ru-RU" altLang="en-US" sz="2400">
                          <a:latin typeface="Times New Roman"/>
                        </a:rPr>
                        <a:t>Это </a:t>
                      </a:r>
                      <a:r>
                        <a:rPr lang="ru-RU" altLang="en-US" sz="2400" b="1">
                          <a:solidFill>
                            <a:srgbClr val="ff0000"/>
                          </a:solidFill>
                          <a:latin typeface="Times New Roman"/>
                        </a:rPr>
                        <a:t>они</a:t>
                      </a:r>
                      <a:r>
                        <a:rPr lang="en-US" altLang="ru-RU" sz="2400" b="1">
                          <a:solidFill>
                            <a:srgbClr val="ff0000"/>
                          </a:solidFill>
                          <a:latin typeface="Times New Roman"/>
                        </a:rPr>
                        <a:t>.</a:t>
                      </a:r>
                      <a:endParaRPr lang="en-US" altLang="ru-RU" sz="2400" b="1">
                        <a:solidFill>
                          <a:srgbClr val="ff0000"/>
                        </a:solidFill>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i="1">
                          <a:latin typeface="Times New Roman"/>
                        </a:rPr>
                        <a:t>кого </a:t>
                      </a:r>
                      <a:r>
                        <a:rPr sz="2400">
                          <a:latin typeface="Times New Roman"/>
                        </a:rPr>
                        <a:t>есть подруги?</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У </a:t>
                      </a:r>
                      <a:r>
                        <a:rPr sz="2400" b="1">
                          <a:solidFill>
                            <a:srgbClr val="ff0000"/>
                          </a:solidFill>
                          <a:latin typeface="Times New Roman"/>
                        </a:rPr>
                        <a:t>них</a:t>
                      </a:r>
                      <a:r>
                        <a:rPr sz="2400">
                          <a:latin typeface="Times New Roman"/>
                        </a:rPr>
                        <a:t> есть подруги.</a:t>
                      </a:r>
                      <a:endParaRPr sz="2400">
                        <a:latin typeface="Times New Roman"/>
                      </a:endParaRPr>
                    </a:p>
                  </a:txBody>
                  <a:tcPr marL="91440" marR="91440"/>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789911" y="408370"/>
            <a:ext cx="10263229" cy="5602899"/>
          </a:xfrm>
          <a:prstGeom prst="rect">
            <a:avLst/>
          </a:prstGeom>
          <a:noFill/>
          <a:ln>
            <a:noFill/>
          </a:ln>
        </p:spPr>
        <p:txBody>
          <a:bodyPr wrap="square">
            <a:spAutoFit/>
          </a:bodyPr>
          <a:p>
            <a:pPr algn="l">
              <a:defRPr/>
            </a:pP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800" b="1" i="0" strike="noStrike" mc:Ignorable="hp" hp:hslEmbossed="0">
                <a:solidFill>
                  <a:srgbClr val="000000">
                    <a:alpha val="100000"/>
                  </a:srgbClr>
                </a:solidFill>
                <a:latin typeface="Times New Roman"/>
                <a:ea typeface="Gulim"/>
                <a:cs typeface="Times New Roman"/>
              </a:rPr>
              <a:t>4</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 Ответьте на вопросы.</a:t>
            </a:r>
            <a:endPar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rPr>
              <a:t>Образец: </a:t>
            </a:r>
            <a:endPar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rPr>
              <a:t>— У кого есть свободное время? (я)</a:t>
            </a:r>
            <a:endPar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rPr>
              <a:t>— У меня.</a:t>
            </a:r>
            <a:endParaRPr xmlns:mc="http://schemas.openxmlformats.org/markup-compatibility/2006" xmlns:hp="http://schemas.haansoft.com/office/presentation/8.0" sz="28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1. У кого есть новый спортивный костюм? (он) </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2. У кого есть красивая</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собака? (ты) </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3. У кого есть сегодняшняя газета? (они) </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4. У кого есть студенческий билет? (она) </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5. У кого есть большая коллекция газет? (вы)</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6. У кого есть новый фотоаппарат? (я) </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7. У кого есть прекрасные друзья? (мы)</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795005" y="636438"/>
            <a:ext cx="10425983" cy="4476582"/>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5</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Вставьте нужное местоимение с предлогом.</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Это мой сосед. … есть большая семья.</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 У него есть большая семья.</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Хассан студент. … есть учебники, словари и тетради. 2. Моя сестра</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lang="en-US" altLang="ru-RU" sz="24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преподавательница. …. есть сын и дочь. 3. Это Махмуд. … есть арабско</a:t>
            </a:r>
            <a:r>
              <a:rPr xmlns:mc="http://schemas.openxmlformats.org/markup-compatibility/2006" xmlns:hp="http://schemas.haansoft.com/office/presentation/8.0" lang="en-US" altLang="ru-RU" sz="24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русский словарь. 4. Мы любим слушать музыку. … есть новые диски.5. Ваш отец-художник. … есть новые картины? 6. Моя тѐтя любит читать</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книги. … есть интересный детектив. 7. Друзья прекрасно играют на гитаре.… есть современная гитара. 8. Моя сестра была в киоске. … есть сегодняшние газеты.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566684" y="180850"/>
            <a:ext cx="11304366" cy="6303770"/>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6</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Скажите, у кого есть эти вещи.</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Младшая сестра купила модное пальто.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Сейчас у неѐ есть</a:t>
            </a:r>
            <a:r>
              <a:rPr xmlns:mc="http://schemas.openxmlformats.org/markup-compatibility/2006" xmlns:hp="http://schemas.haansoft.com/office/presentation/8.0" lang="ru-RU" altLang="en-US" sz="2400" b="0" i="1"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модное пальто.</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Я люблю фотографировать. Хорошо, что … есть современный фотоаппарат.</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2. Вы купили большой альбом для фотографий. Сейчас … есть большой альбом для фотографий.</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3. Студенты взяли в деканате студенческие билеты. Сейчас … есть</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студенческие билеты.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4. Мы купили дорогой компьютер. Сейчас … есть дорогой компьютер.</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5. Она написала первую лекцию по химии. Сейчас … есть первая</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лекция по химии.</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6. Ты читаешь новый журнал «Планета». Сейчас … есть новый журнал «Планета».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7. Сосед купил светлую квартиру. Сейчас … есть светлая квартира.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400" b="0" i="0" strike="noStrike" mc:Ignorable="hp" hp:hslEmbossed="0">
                <a:solidFill>
                  <a:srgbClr val="000000">
                    <a:alpha val="100000"/>
                  </a:srgbClr>
                </a:solidFill>
                <a:latin typeface="Times New Roman"/>
                <a:ea typeface="Gulim"/>
                <a:cs typeface="Times New Roman"/>
              </a:rPr>
              <a:t>8.</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 Ты купила проездной билет на автобус? Сейчас … есть проездной</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билет на автобус.</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10. Вы взяли пригласительные билеты на вечер? Сейчас … есть пригласительные билеты на вечер.</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312749" y="457551"/>
            <a:ext cx="11235201" cy="5942898"/>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7</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Скажите, что у вас есть то же, что и у собеседника.</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 У меня есть новый учебник по химии. А у вас есть новый учебник по химии?</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Да, у меня тоже есть новый учебник по химии.</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У неѐ есть современный телевизор. А у вас есть современный телевизор?</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2. У него есть лишний билет на футбол. А у вас есть лишний билет</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на футбол?3. У них есть последние фотографии. А у вас есть последние фотографии?</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4. У меня есть электрический чайник. А у вас есть электрический</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чайник?</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5. У них есть студенческие билеты и зачѐтные книжки. А у вас есть</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студенческие билеты и зачѐтные книжки?</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6. У тебя есть проездной билет? А у неѐ есть проездной билет?</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7. У него есть свободное время. А у вас есть свободное время?</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8. У них есть тѐплая одежда. А у тебя есть тѐплая одежда?</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9. У тебя есть любимая девушка. А у него есть любимая девушка?</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10. У меня есть настоящие друзья. А у тебя есть настоящие друзья?</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556259" y="2608897"/>
            <a:ext cx="11079480" cy="820103"/>
          </a:xfrm>
          <a:prstGeom prst="rect">
            <a:avLst/>
          </a:prstGeom>
          <a:noFill/>
          <a:ln>
            <a:noFill/>
          </a:ln>
        </p:spPr>
        <p:txBody>
          <a:bodyPr wrap="square">
            <a:spAutoFit/>
          </a:bodyPr>
          <a:p>
            <a:pPr algn="ctr">
              <a:defRPr/>
            </a:pPr>
            <a:r>
              <a:rPr xmlns:mc="http://schemas.openxmlformats.org/markup-compatibility/2006" xmlns:hp="http://schemas.haansoft.com/office/presentation/8.0" sz="2400" b="1" i="0" strike="noStrike" mc:Ignorable="hp" hp:hslEmbossed="0">
                <a:solidFill>
                  <a:schemeClr val="accent1">
                    <a:lumMod val="90000"/>
                  </a:schemeClr>
                </a:solidFill>
                <a:latin typeface="Times New Roman"/>
                <a:ea typeface="Gulim"/>
                <a:cs typeface="Times New Roman"/>
              </a:rPr>
              <a:t>РОДИТЕЛЬНЫЙ ПАДЕЖ ИМЁН СУЩЕСТВИТЕЛЬНЫХ ДЛЯ</a:t>
            </a:r>
            <a:endParaRPr xmlns:mc="http://schemas.openxmlformats.org/markup-compatibility/2006" xmlns:hp="http://schemas.haansoft.com/office/presentation/8.0" sz="2400" b="1" i="0" strike="noStrike" mc:Ignorable="hp" hp:hslEmbossed="0">
              <a:solidFill>
                <a:schemeClr val="accent1">
                  <a:lumMod val="90000"/>
                </a:schemeClr>
              </a:solidFill>
              <a:latin typeface="Times New Roman"/>
              <a:ea typeface="Gulim"/>
              <a:cs typeface="Times New Roman"/>
            </a:endParaRPr>
          </a:p>
          <a:p>
            <a:pPr algn="ctr">
              <a:defRPr/>
            </a:pPr>
            <a:r>
              <a:rPr xmlns:mc="http://schemas.openxmlformats.org/markup-compatibility/2006" xmlns:hp="http://schemas.haansoft.com/office/presentation/8.0" sz="2400" b="1" i="0" strike="noStrike" mc:Ignorable="hp" hp:hslEmbossed="0">
                <a:solidFill>
                  <a:schemeClr val="accent1">
                    <a:lumMod val="90000"/>
                  </a:schemeClr>
                </a:solidFill>
                <a:latin typeface="Times New Roman"/>
                <a:ea typeface="Gulim"/>
                <a:cs typeface="Times New Roman"/>
              </a:rPr>
              <a:t> ОБОЗНАЧЕНИЯ</a:t>
            </a:r>
            <a:r>
              <a:rPr xmlns:mc="http://schemas.openxmlformats.org/markup-compatibility/2006" xmlns:hp="http://schemas.haansoft.com/office/presentation/8.0" lang="ru-RU" altLang="en-US" sz="2400" b="1" i="0" strike="noStrike" mc:Ignorable="hp" hp:hslEmbossed="0">
                <a:solidFill>
                  <a:schemeClr val="accent1">
                    <a:lumMod val="90000"/>
                  </a:schemeClr>
                </a:solidFill>
                <a:latin typeface="Times New Roman"/>
                <a:ea typeface="Gulim"/>
                <a:cs typeface="Times New Roman"/>
              </a:rPr>
              <a:t> </a:t>
            </a:r>
            <a:r>
              <a:rPr xmlns:mc="http://schemas.openxmlformats.org/markup-compatibility/2006" xmlns:hp="http://schemas.haansoft.com/office/presentation/8.0" sz="2400" b="1" i="0" strike="noStrike" mc:Ignorable="hp" hp:hslEmbossed="0">
                <a:solidFill>
                  <a:schemeClr val="accent1">
                    <a:lumMod val="90000"/>
                  </a:schemeClr>
                </a:solidFill>
                <a:latin typeface="Times New Roman"/>
                <a:ea typeface="Gulim"/>
                <a:cs typeface="Times New Roman"/>
              </a:rPr>
              <a:t>СУБЪЕКТА ОБЛАДАНИЯ</a:t>
            </a:r>
            <a:endParaRPr xmlns:mc="http://schemas.openxmlformats.org/markup-compatibility/2006" xmlns:hp="http://schemas.haansoft.com/office/presentation/8.0" sz="2400" b="1" i="0" strike="noStrike" mc:Ignorable="hp" hp:hslEmbossed="0">
              <a:solidFill>
                <a:schemeClr val="accent1">
                  <a:lumMod val="90000"/>
                </a:scheme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aphicFrame>
        <p:nvGraphicFramePr>
          <p:cNvPr id="2" name=""/>
          <p:cNvGraphicFramePr>
            <a:graphicFrameLocks noGrp="1"/>
          </p:cNvGraphicFramePr>
          <p:nvPr/>
        </p:nvGraphicFramePr>
        <p:xfrm>
          <a:off x="644662" y="719666"/>
          <a:ext cx="10592213" cy="5243719"/>
        </p:xfrm>
        <a:graphic>
          <a:graphicData uri="http://schemas.openxmlformats.org/drawingml/2006/table">
            <a:tbl>
              <a:tblPr firstRow="1" bandRow="1">
                <a:tableStyleId>{F77BBAD0-2FD1-4BB3-BED5-B7D4590D3504}</a:tableStyleId>
              </a:tblPr>
              <a:tblGrid>
                <a:gridCol w="1768088"/>
                <a:gridCol w="2621280"/>
                <a:gridCol w="3948154"/>
                <a:gridCol w="2254691"/>
              </a:tblGrid>
              <a:tr h="643890">
                <a:tc>
                  <a:txBody>
                    <a:bodyPr vert="horz" wrap="square" lIns="91440" tIns="45720" rIns="91440" bIns="45720" anchor="t" anchorCtr="0">
                      <a:spAutoFit/>
                    </a:bodyPr>
                    <a:p>
                      <a:pPr algn="ctr">
                        <a:defRPr/>
                      </a:pPr>
                      <a:r>
                        <a:rPr sz="2000">
                          <a:latin typeface="Times New Roman"/>
                        </a:rPr>
                        <a:t>Род</a:t>
                      </a:r>
                      <a:endParaRPr sz="2000">
                        <a:latin typeface="Times New Roman"/>
                      </a:endParaRPr>
                    </a:p>
                  </a:txBody>
                  <a:tcPr marL="91440" marR="91440"/>
                </a:tc>
                <a:tc>
                  <a:txBody>
                    <a:bodyPr vert="horz" wrap="square" lIns="91440" tIns="45720" rIns="91440" bIns="45720" anchor="t" anchorCtr="0">
                      <a:spAutoFit/>
                    </a:bodyPr>
                    <a:p>
                      <a:pPr algn="ctr">
                        <a:defRPr/>
                      </a:pPr>
                      <a:r>
                        <a:rPr sz="2000">
                          <a:latin typeface="Times New Roman"/>
                        </a:rPr>
                        <a:t>Кто это?</a:t>
                      </a:r>
                      <a:endParaRPr sz="2000">
                        <a:latin typeface="Times New Roman"/>
                      </a:endParaRPr>
                    </a:p>
                  </a:txBody>
                  <a:tcPr marL="91440" marR="91440"/>
                </a:tc>
                <a:tc>
                  <a:txBody>
                    <a:bodyPr vert="horz" wrap="square" lIns="91440" tIns="45720" rIns="91440" bIns="45720" anchor="t" anchorCtr="0">
                      <a:spAutoFit/>
                    </a:bodyPr>
                    <a:p>
                      <a:pPr algn="ctr">
                        <a:defRPr/>
                      </a:pPr>
                      <a:r>
                        <a:rPr sz="2000">
                          <a:latin typeface="Times New Roman"/>
                        </a:rPr>
                        <a:t>У кого есть кто? что?</a:t>
                      </a:r>
                      <a:endParaRPr sz="2000">
                        <a:latin typeface="Times New Roman"/>
                      </a:endParaRPr>
                    </a:p>
                  </a:txBody>
                  <a:tcPr marL="91440" marR="91440"/>
                </a:tc>
                <a:tc>
                  <a:txBody>
                    <a:bodyPr vert="horz" wrap="square" lIns="91440" tIns="45720" rIns="91440" bIns="45720" anchor="t" anchorCtr="0">
                      <a:spAutoFit/>
                    </a:bodyPr>
                    <a:p>
                      <a:pPr algn="ctr">
                        <a:defRPr/>
                      </a:pPr>
                      <a:r>
                        <a:rPr sz="2000">
                          <a:latin typeface="Times New Roman"/>
                        </a:rPr>
                        <a:t>Окончания</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мужской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Михаил.</a:t>
                      </a:r>
                      <a:endParaRPr sz="2000">
                        <a:latin typeface="Times New Roman"/>
                      </a:endParaRPr>
                    </a:p>
                  </a:txBody>
                  <a:tcPr marL="91440" marR="91440"/>
                </a:tc>
                <a:tc>
                  <a:txBody>
                    <a:bodyPr vert="horz" wrap="square" lIns="91440" tIns="45720" rIns="91440" bIns="45720" anchor="t" anchorCtr="0">
                      <a:spAutoFit/>
                    </a:bodyPr>
                    <a:p>
                      <a:pPr>
                        <a:defRPr/>
                      </a:pPr>
                      <a:r>
                        <a:rPr lang="ru-RU" altLang="en-US" sz="2000">
                          <a:latin typeface="Times New Roman"/>
                        </a:rPr>
                        <a:t>У Михаил</a:t>
                      </a:r>
                      <a:r>
                        <a:rPr lang="ru-RU" altLang="en-US" sz="2000">
                          <a:solidFill>
                            <a:srgbClr val="ff0000"/>
                          </a:solidFill>
                          <a:latin typeface="Times New Roman"/>
                        </a:rPr>
                        <a:t>а</a:t>
                      </a:r>
                      <a:r>
                        <a:rPr lang="ru-RU" altLang="en-US" sz="2000">
                          <a:latin typeface="Times New Roman"/>
                        </a:rPr>
                        <a:t> есть старший брат</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 → -а</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мужской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lang="ru-RU" altLang="en-US" sz="2000">
                          <a:latin typeface="Times New Roman"/>
                        </a:rPr>
                        <a:t>Это Андрей</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lang="ru-RU" altLang="en-US" sz="2000">
                          <a:latin typeface="Times New Roman"/>
                        </a:rPr>
                        <a:t>У Андре</a:t>
                      </a:r>
                      <a:r>
                        <a:rPr lang="ru-RU" altLang="en-US" sz="2000">
                          <a:solidFill>
                            <a:srgbClr val="ff0000"/>
                          </a:solidFill>
                          <a:latin typeface="Times New Roman"/>
                        </a:rPr>
                        <a:t>я </a:t>
                      </a:r>
                      <a:r>
                        <a:rPr lang="ru-RU" altLang="en-US" sz="2000">
                          <a:latin typeface="Times New Roman"/>
                        </a:rPr>
                        <a:t>есть дочь</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 (-й) → -я</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мужской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Мишель. </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Мишел</a:t>
                      </a:r>
                      <a:r>
                        <a:rPr sz="2000">
                          <a:solidFill>
                            <a:srgbClr val="ff0000"/>
                          </a:solidFill>
                          <a:latin typeface="Times New Roman"/>
                        </a:rPr>
                        <a:t>я</a:t>
                      </a:r>
                      <a:r>
                        <a:rPr sz="2000">
                          <a:latin typeface="Times New Roman"/>
                        </a:rPr>
                        <a:t> есть друзья</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 (-ь) → -я</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мужской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Мустафа.</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Мустаф</a:t>
                      </a:r>
                      <a:r>
                        <a:rPr sz="2000">
                          <a:solidFill>
                            <a:srgbClr val="ff0000"/>
                          </a:solidFill>
                          <a:latin typeface="Times New Roman"/>
                        </a:rPr>
                        <a:t>ы</a:t>
                      </a:r>
                      <a:r>
                        <a:rPr sz="2000">
                          <a:latin typeface="Times New Roman"/>
                        </a:rPr>
                        <a:t> есть подруга</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-а → -ы</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женский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lang="ru-RU" altLang="en-US" sz="2000">
                          <a:latin typeface="Times New Roman"/>
                        </a:rPr>
                        <a:t>Это Анна</a:t>
                      </a:r>
                      <a:r>
                        <a:rPr lang="en-US" altLang="ru-RU" sz="2000">
                          <a:latin typeface="Times New Roman"/>
                        </a:rPr>
                        <a:t>.</a:t>
                      </a:r>
                      <a:r>
                        <a:rPr lang="ru-RU" altLang="en-US" sz="2000">
                          <a:latin typeface="Times New Roman"/>
                        </a:rPr>
                        <a:t> </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a:t>
                      </a:r>
                      <a:r>
                        <a:rPr lang="ru-RU" altLang="en-US" sz="2000">
                          <a:latin typeface="Times New Roman"/>
                        </a:rPr>
                        <a:t>Анн</a:t>
                      </a:r>
                      <a:r>
                        <a:rPr lang="ru-RU" altLang="en-US" sz="2000">
                          <a:solidFill>
                            <a:srgbClr val="ff0000"/>
                          </a:solidFill>
                          <a:latin typeface="Times New Roman"/>
                        </a:rPr>
                        <a:t>ы</a:t>
                      </a:r>
                      <a:r>
                        <a:rPr sz="2000">
                          <a:solidFill>
                            <a:srgbClr val="ff0000"/>
                          </a:solidFill>
                          <a:latin typeface="Times New Roman"/>
                        </a:rPr>
                        <a:t> </a:t>
                      </a:r>
                      <a:r>
                        <a:rPr sz="2000">
                          <a:latin typeface="Times New Roman"/>
                        </a:rPr>
                        <a:t>есть фотоаппарат.</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-а → -ы</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женский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Таня.</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Тан</a:t>
                      </a:r>
                      <a:r>
                        <a:rPr sz="2000">
                          <a:solidFill>
                            <a:srgbClr val="ff0000"/>
                          </a:solidFill>
                          <a:latin typeface="Times New Roman"/>
                        </a:rPr>
                        <a:t>и </a:t>
                      </a:r>
                      <a:r>
                        <a:rPr sz="2000">
                          <a:latin typeface="Times New Roman"/>
                        </a:rPr>
                        <a:t>есть фотографии.</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-я → -и</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женский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Маша.</a:t>
                      </a:r>
                      <a:endParaRPr sz="2000">
                        <a:latin typeface="Times New Roman"/>
                      </a:endParaRPr>
                    </a:p>
                    <a:p>
                      <a:pPr>
                        <a:defRPr/>
                      </a:pPr>
                      <a:r>
                        <a:rPr sz="2000">
                          <a:latin typeface="Times New Roman"/>
                        </a:rPr>
                        <a:t>Это Ольга.</a:t>
                      </a:r>
                      <a:endParaRPr sz="2000">
                        <a:latin typeface="Times New Roman"/>
                      </a:endParaRPr>
                    </a:p>
                    <a:p>
                      <a:pPr>
                        <a:defRPr/>
                      </a:pPr>
                      <a:r>
                        <a:rPr sz="2000">
                          <a:latin typeface="Times New Roman"/>
                        </a:rPr>
                        <a:t>Это Вика.</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Маш</a:t>
                      </a:r>
                      <a:r>
                        <a:rPr sz="2000">
                          <a:solidFill>
                            <a:srgbClr val="ff0000"/>
                          </a:solidFill>
                          <a:latin typeface="Times New Roman"/>
                        </a:rPr>
                        <a:t>и</a:t>
                      </a:r>
                      <a:r>
                        <a:rPr sz="2000">
                          <a:latin typeface="Times New Roman"/>
                        </a:rPr>
                        <a:t> есть сын и дочь.</a:t>
                      </a:r>
                      <a:endParaRPr sz="2000">
                        <a:latin typeface="Times New Roman"/>
                      </a:endParaRPr>
                    </a:p>
                    <a:p>
                      <a:pPr>
                        <a:defRPr/>
                      </a:pPr>
                      <a:r>
                        <a:rPr sz="2000">
                          <a:latin typeface="Times New Roman"/>
                        </a:rPr>
                        <a:t>У Ольг</a:t>
                      </a:r>
                      <a:r>
                        <a:rPr sz="2000">
                          <a:solidFill>
                            <a:srgbClr val="ff0000"/>
                          </a:solidFill>
                          <a:latin typeface="Times New Roman"/>
                        </a:rPr>
                        <a:t>и</a:t>
                      </a:r>
                      <a:r>
                        <a:rPr sz="2000">
                          <a:latin typeface="Times New Roman"/>
                        </a:rPr>
                        <a:t> есть кот.</a:t>
                      </a:r>
                      <a:endParaRPr sz="2000">
                        <a:latin typeface="Times New Roman"/>
                      </a:endParaRPr>
                    </a:p>
                    <a:p>
                      <a:pPr>
                        <a:defRPr/>
                      </a:pPr>
                      <a:r>
                        <a:rPr sz="2000">
                          <a:latin typeface="Times New Roman"/>
                        </a:rPr>
                        <a:t>У Вик</a:t>
                      </a:r>
                      <a:r>
                        <a:rPr sz="2000">
                          <a:solidFill>
                            <a:srgbClr val="ff0000"/>
                          </a:solidFill>
                          <a:latin typeface="Times New Roman"/>
                        </a:rPr>
                        <a:t>и</a:t>
                      </a:r>
                      <a:r>
                        <a:rPr sz="2000">
                          <a:latin typeface="Times New Roman"/>
                        </a:rPr>
                        <a:t> есть машина</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после г, к, х, ж,</a:t>
                      </a:r>
                      <a:endParaRPr sz="2000">
                        <a:latin typeface="Times New Roman"/>
                      </a:endParaRPr>
                    </a:p>
                    <a:p>
                      <a:pPr>
                        <a:defRPr/>
                      </a:pPr>
                      <a:r>
                        <a:rPr sz="2000">
                          <a:latin typeface="Times New Roman"/>
                        </a:rPr>
                        <a:t>ш, ч, щ -а → -и</a:t>
                      </a:r>
                      <a:endParaRPr sz="2000">
                        <a:latin typeface="Times New Roman"/>
                      </a:endParaRPr>
                    </a:p>
                  </a:txBody>
                  <a:tcPr marL="91440" marR="91440"/>
                </a:tc>
              </a:tr>
              <a:tr h="496459">
                <a:tc>
                  <a:txBody>
                    <a:bodyPr vert="horz" wrap="square" lIns="91440" tIns="45720" rIns="91440" bIns="45720" anchor="t" anchorCtr="0">
                      <a:spAutoFit/>
                    </a:bodyPr>
                    <a:p>
                      <a:pPr>
                        <a:defRPr/>
                      </a:pPr>
                      <a:r>
                        <a:rPr lang="ru-RU" altLang="en-US" sz="2000">
                          <a:latin typeface="Times New Roman"/>
                        </a:rPr>
                        <a:t>женский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Мария.</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Мар</a:t>
                      </a:r>
                      <a:r>
                        <a:rPr sz="2000">
                          <a:solidFill>
                            <a:srgbClr val="ff0000"/>
                          </a:solidFill>
                          <a:latin typeface="Times New Roman"/>
                        </a:rPr>
                        <a:t>ии</a:t>
                      </a:r>
                      <a:r>
                        <a:rPr sz="2000">
                          <a:latin typeface="Times New Roman"/>
                        </a:rPr>
                        <a:t> есть дом</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-ия → -ии</a:t>
                      </a:r>
                      <a:endParaRPr sz="2000">
                        <a:latin typeface="Times New Roman"/>
                      </a:endParaRPr>
                    </a:p>
                  </a:txBody>
                  <a:tcPr marL="91440" marR="91440"/>
                </a:tc>
              </a:tr>
              <a:tr h="370840">
                <a:tc>
                  <a:txBody>
                    <a:bodyPr vert="horz" wrap="square" lIns="91440" tIns="45720" rIns="91440" bIns="45720" anchor="t" anchorCtr="0">
                      <a:spAutoFit/>
                    </a:bodyPr>
                    <a:p>
                      <a:pPr>
                        <a:defRPr/>
                      </a:pPr>
                      <a:r>
                        <a:rPr lang="ru-RU" altLang="en-US" sz="2000">
                          <a:latin typeface="Times New Roman"/>
                        </a:rPr>
                        <a:t>женский род</a:t>
                      </a:r>
                      <a:endParaRPr lang="ru-RU" altLang="en-US"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Это дочь.</a:t>
                      </a:r>
                      <a:endParaRPr sz="2000">
                        <a:latin typeface="Times New Roman"/>
                      </a:endParaRPr>
                    </a:p>
                    <a:p>
                      <a:pPr>
                        <a:defRPr/>
                      </a:pPr>
                      <a:r>
                        <a:rPr sz="2000">
                          <a:latin typeface="Times New Roman"/>
                        </a:rPr>
                        <a:t>Это мать</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У доч</a:t>
                      </a:r>
                      <a:r>
                        <a:rPr sz="2000">
                          <a:solidFill>
                            <a:srgbClr val="008000"/>
                          </a:solidFill>
                          <a:latin typeface="Times New Roman"/>
                        </a:rPr>
                        <a:t>ер</a:t>
                      </a:r>
                      <a:r>
                        <a:rPr sz="2000">
                          <a:solidFill>
                            <a:srgbClr val="ff0000"/>
                          </a:solidFill>
                          <a:latin typeface="Times New Roman"/>
                        </a:rPr>
                        <a:t>и </a:t>
                      </a:r>
                      <a:r>
                        <a:rPr sz="2000">
                          <a:latin typeface="Times New Roman"/>
                        </a:rPr>
                        <a:t>есть муж.</a:t>
                      </a:r>
                      <a:endParaRPr sz="2000">
                        <a:latin typeface="Times New Roman"/>
                      </a:endParaRPr>
                    </a:p>
                    <a:p>
                      <a:pPr>
                        <a:defRPr/>
                      </a:pPr>
                      <a:r>
                        <a:rPr sz="2000">
                          <a:latin typeface="Times New Roman"/>
                        </a:rPr>
                        <a:t>У мат</a:t>
                      </a:r>
                      <a:r>
                        <a:rPr sz="2000">
                          <a:solidFill>
                            <a:srgbClr val="008000"/>
                          </a:solidFill>
                          <a:latin typeface="Times New Roman"/>
                        </a:rPr>
                        <a:t>ер</a:t>
                      </a:r>
                      <a:r>
                        <a:rPr sz="2000">
                          <a:solidFill>
                            <a:srgbClr val="ff0000"/>
                          </a:solidFill>
                          <a:latin typeface="Times New Roman"/>
                        </a:rPr>
                        <a:t>и </a:t>
                      </a:r>
                      <a:r>
                        <a:rPr sz="2000">
                          <a:latin typeface="Times New Roman"/>
                        </a:rPr>
                        <a:t>есть дети.</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 → -ер -и</a:t>
                      </a:r>
                      <a:endParaRPr sz="2000">
                        <a:latin typeface="Times New Roman"/>
                      </a:endParaRPr>
                    </a:p>
                  </a:txBody>
                  <a:tcPr marL="91440" marR="91440"/>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167804" y="822794"/>
            <a:ext cx="11355374" cy="4118776"/>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8. Выполните упражнение по образцу.</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У кого есть фотографии? (Артѐм)</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У Артѐма есть фотографии.</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У кого есть жена? (брат) 2. У кого есть журналы? (подруга)3. У кого есть часы? (друг) 4. У кого есть билеты в театр? (преподаватель)5. У кого есть сумка? (сестра) </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6. У кого есть дети? (сосед) 7. У кого есть газета? (отец) 8. У кого есть фотоаппарат? (студент) 9. У кого есть подруга?(соседка) 10. У кого есть очки? (дедушка)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 11. У кого есть компьютер?(дочь) 12. У кого есть кукла? (девочка)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430983" y="429368"/>
            <a:ext cx="10750247" cy="5207527"/>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9. Выполните упражнение по образцу.</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Это Хамид. Вот его новый учебник.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У Хамида есть новый учебник.</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Это Юра. Вот его русско-английский словарь.2. Это Саша. Вот его новые</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 джинсы.3. Это Сергей. Вот его школьные друзья.4. Это Николай. Вот его большая квартира.5. Это Андрей. Вот его зачѐтная книжка.6. Это Олег. Вот его старший брат.7. Это Анатолий. Вот его маленькие дети.8. Это Фидель. Вот его красивая подруга.9. Это Игорь. Вот его общие тетради.10. Это Реза. Вот его любимые родители.11. Это Хуссейн. Вот его чѐрная машина.12. Это Мария. Вот еѐ большой </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шкаф.13. Это Юля. Вот еѐ дорогая косметика.14. Это Кармен. Вот еѐ прекрасные картины.15. Это Дарья. Вот еѐ старая подруга.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16. Это Мадлен. Вот еѐ хороший большой дом.</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aphicFrame>
        <p:nvGraphicFramePr>
          <p:cNvPr id="2" name=""/>
          <p:cNvGraphicFramePr>
            <a:graphicFrameLocks noGrp="1"/>
          </p:cNvGraphicFramePr>
          <p:nvPr/>
        </p:nvGraphicFramePr>
        <p:xfrm>
          <a:off x="799962" y="719666"/>
          <a:ext cx="10761748" cy="4476750"/>
        </p:xfrm>
        <a:graphic>
          <a:graphicData uri="http://schemas.openxmlformats.org/drawingml/2006/table">
            <a:tbl>
              <a:tblPr firstRow="1" bandRow="1">
                <a:tableStyleId>{F77BBAD0-2FD1-4BB3-BED5-B7D4590D3504}</a:tableStyleId>
              </a:tblPr>
              <a:tblGrid>
                <a:gridCol w="3589994"/>
                <a:gridCol w="3585877"/>
                <a:gridCol w="3585877"/>
              </a:tblGrid>
              <a:tr h="453390">
                <a:tc>
                  <a:txBody>
                    <a:bodyPr vert="horz" wrap="square" lIns="91440" tIns="45720" rIns="91440" bIns="45720" anchor="t" anchorCtr="0">
                      <a:spAutoFit/>
                    </a:bodyPr>
                    <a:p>
                      <a:pPr>
                        <a:defRPr/>
                      </a:pPr>
                      <a:r>
                        <a:rPr sz="2400">
                          <a:latin typeface="Times New Roman"/>
                        </a:rPr>
                        <a:t>Настоящее время</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Прошедшее время</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Будущее время</a:t>
                      </a:r>
                      <a:endParaRPr sz="2400">
                        <a:latin typeface="Times New Roman"/>
                      </a:endParaRPr>
                    </a:p>
                  </a:txBody>
                  <a:tcPr marL="91440" marR="91440"/>
                </a:tc>
              </a:tr>
              <a:tr h="1186815">
                <a:tc>
                  <a:txBody>
                    <a:bodyPr vert="horz" wrap="square" lIns="91440" tIns="45720" rIns="91440" bIns="45720" anchor="t" anchorCtr="0">
                      <a:spAutoFit/>
                    </a:bodyPr>
                    <a:p>
                      <a:pPr>
                        <a:defRPr/>
                      </a:pPr>
                      <a:r>
                        <a:rPr sz="2400">
                          <a:latin typeface="Times New Roman"/>
                        </a:rPr>
                        <a:t>1. У Николая </a:t>
                      </a:r>
                      <a:r>
                        <a:rPr sz="2400" b="1">
                          <a:latin typeface="Times New Roman"/>
                        </a:rPr>
                        <a:t>есть</a:t>
                      </a:r>
                      <a:r>
                        <a:rPr sz="2400">
                          <a:latin typeface="Times New Roman"/>
                        </a:rPr>
                        <a:t> новый</a:t>
                      </a:r>
                      <a:endParaRPr sz="2400">
                        <a:latin typeface="Times New Roman"/>
                      </a:endParaRPr>
                    </a:p>
                    <a:p>
                      <a:pPr>
                        <a:defRPr/>
                      </a:pPr>
                      <a:r>
                        <a:rPr sz="2400">
                          <a:latin typeface="Times New Roman"/>
                        </a:rPr>
                        <a:t>музыкальный центр</a:t>
                      </a:r>
                      <a:r>
                        <a:rPr lang="en-US" altLang="ru-RU" sz="2400">
                          <a:latin typeface="Times New Roman"/>
                        </a:rPr>
                        <a:t>.</a:t>
                      </a:r>
                      <a:endParaRPr lang="en-US" altLang="ru-RU"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1. У Николая </a:t>
                      </a:r>
                      <a:r>
                        <a:rPr sz="2400" b="1">
                          <a:latin typeface="Times New Roman"/>
                        </a:rPr>
                        <a:t>был⁭ </a:t>
                      </a:r>
                      <a:r>
                        <a:rPr sz="2400">
                          <a:latin typeface="Times New Roman"/>
                        </a:rPr>
                        <a:t>новый </a:t>
                      </a:r>
                      <a:endParaRPr sz="2400">
                        <a:latin typeface="Times New Roman"/>
                      </a:endParaRPr>
                    </a:p>
                    <a:p>
                      <a:pPr>
                        <a:defRPr/>
                      </a:pPr>
                      <a:r>
                        <a:rPr sz="2400">
                          <a:latin typeface="Times New Roman"/>
                        </a:rPr>
                        <a:t>музыкальный центр</a:t>
                      </a:r>
                      <a:r>
                        <a:rPr lang="en-US" altLang="ru-RU" sz="2400">
                          <a:latin typeface="Times New Roman"/>
                        </a:rPr>
                        <a:t>.</a:t>
                      </a:r>
                      <a:endParaRPr lang="en-US" altLang="ru-RU"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1. У Николая </a:t>
                      </a:r>
                      <a:r>
                        <a:rPr sz="2400" b="1">
                          <a:latin typeface="Times New Roman"/>
                        </a:rPr>
                        <a:t>буде</a:t>
                      </a:r>
                      <a:r>
                        <a:rPr sz="2400">
                          <a:latin typeface="Times New Roman"/>
                        </a:rPr>
                        <a:t>т новый </a:t>
                      </a:r>
                      <a:endParaRPr sz="2400">
                        <a:latin typeface="Times New Roman"/>
                      </a:endParaRPr>
                    </a:p>
                    <a:p>
                      <a:pPr>
                        <a:defRPr/>
                      </a:pPr>
                      <a:r>
                        <a:rPr sz="2400">
                          <a:latin typeface="Times New Roman"/>
                        </a:rPr>
                        <a:t>музыкальный центр</a:t>
                      </a:r>
                      <a:r>
                        <a:rPr lang="en-US" altLang="ru-RU" sz="2400">
                          <a:latin typeface="Times New Roman"/>
                        </a:rPr>
                        <a:t>.</a:t>
                      </a:r>
                      <a:endParaRPr lang="en-US" altLang="ru-RU" sz="2400">
                        <a:latin typeface="Times New Roman"/>
                      </a:endParaRPr>
                    </a:p>
                  </a:txBody>
                  <a:tcPr marL="91440" marR="91440"/>
                </a:tc>
              </a:tr>
              <a:tr h="1186815">
                <a:tc>
                  <a:txBody>
                    <a:bodyPr vert="horz" wrap="square" lIns="91440" tIns="45720" rIns="91440" bIns="45720" anchor="t" anchorCtr="0">
                      <a:spAutoFit/>
                    </a:bodyPr>
                    <a:p>
                      <a:pPr>
                        <a:defRPr/>
                      </a:pPr>
                      <a:r>
                        <a:rPr sz="2400">
                          <a:latin typeface="Times New Roman"/>
                        </a:rPr>
                        <a:t>2. У Дениса </a:t>
                      </a:r>
                      <a:r>
                        <a:rPr sz="2400" b="1">
                          <a:latin typeface="Times New Roman"/>
                        </a:rPr>
                        <a:t>есть</a:t>
                      </a:r>
                      <a:r>
                        <a:rPr sz="2400">
                          <a:latin typeface="Times New Roman"/>
                        </a:rPr>
                        <a:t> дорогая машина.</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2. У Дениса </a:t>
                      </a:r>
                      <a:r>
                        <a:rPr sz="2400" b="1">
                          <a:latin typeface="Times New Roman"/>
                        </a:rPr>
                        <a:t>была</a:t>
                      </a:r>
                      <a:r>
                        <a:rPr sz="2400">
                          <a:latin typeface="Times New Roman"/>
                        </a:rPr>
                        <a:t> дорогая</a:t>
                      </a:r>
                      <a:r>
                        <a:rPr lang="ru-RU" altLang="en-US" sz="2400">
                          <a:latin typeface="Times New Roman"/>
                        </a:rPr>
                        <a:t> </a:t>
                      </a:r>
                      <a:r>
                        <a:rPr sz="2400">
                          <a:latin typeface="Times New Roman"/>
                        </a:rPr>
                        <a:t>машина.</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2. У Дениса </a:t>
                      </a:r>
                      <a:r>
                        <a:rPr sz="2400" b="1">
                          <a:latin typeface="Times New Roman"/>
                        </a:rPr>
                        <a:t>будет</a:t>
                      </a:r>
                      <a:r>
                        <a:rPr sz="2400">
                          <a:latin typeface="Times New Roman"/>
                        </a:rPr>
                        <a:t> дорогая </a:t>
                      </a:r>
                      <a:endParaRPr sz="2400">
                        <a:latin typeface="Times New Roman"/>
                      </a:endParaRPr>
                    </a:p>
                    <a:p>
                      <a:pPr>
                        <a:defRPr/>
                      </a:pPr>
                      <a:r>
                        <a:rPr sz="2400">
                          <a:latin typeface="Times New Roman"/>
                        </a:rPr>
                        <a:t>машина.</a:t>
                      </a:r>
                      <a:endParaRPr sz="2400">
                        <a:latin typeface="Times New Roman"/>
                      </a:endParaRPr>
                    </a:p>
                  </a:txBody>
                  <a:tcPr marL="91440" marR="91440"/>
                </a:tc>
              </a:tr>
              <a:tr h="824865">
                <a:tc>
                  <a:txBody>
                    <a:bodyPr vert="horz" wrap="square" lIns="91440" tIns="45720" rIns="91440" bIns="45720" anchor="t" anchorCtr="0">
                      <a:spAutoFit/>
                    </a:bodyPr>
                    <a:p>
                      <a:pPr>
                        <a:defRPr/>
                      </a:pPr>
                      <a:r>
                        <a:rPr sz="2400">
                          <a:latin typeface="Times New Roman"/>
                        </a:rPr>
                        <a:t>3. У Михаила </a:t>
                      </a:r>
                      <a:r>
                        <a:rPr sz="2400" b="1">
                          <a:latin typeface="Times New Roman"/>
                        </a:rPr>
                        <a:t>есть </a:t>
                      </a:r>
                      <a:endParaRPr sz="2400" b="1">
                        <a:latin typeface="Times New Roman"/>
                      </a:endParaRPr>
                    </a:p>
                    <a:p>
                      <a:pPr>
                        <a:defRPr/>
                      </a:pPr>
                      <a:r>
                        <a:rPr sz="2400">
                          <a:latin typeface="Times New Roman"/>
                        </a:rPr>
                        <a:t>свободное время.</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3. У Михаила </a:t>
                      </a:r>
                      <a:r>
                        <a:rPr sz="2400" b="1">
                          <a:latin typeface="Times New Roman"/>
                        </a:rPr>
                        <a:t>было</a:t>
                      </a:r>
                      <a:r>
                        <a:rPr sz="2400">
                          <a:latin typeface="Times New Roman"/>
                        </a:rPr>
                        <a:t> свободное время.</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3. У Михаила </a:t>
                      </a:r>
                      <a:r>
                        <a:rPr sz="2400" b="1">
                          <a:latin typeface="Times New Roman"/>
                        </a:rPr>
                        <a:t>будет</a:t>
                      </a:r>
                      <a:endParaRPr sz="2400" b="1">
                        <a:latin typeface="Times New Roman"/>
                      </a:endParaRPr>
                    </a:p>
                    <a:p>
                      <a:pPr>
                        <a:defRPr/>
                      </a:pPr>
                      <a:r>
                        <a:rPr sz="2400">
                          <a:latin typeface="Times New Roman"/>
                        </a:rPr>
                        <a:t>свободное время</a:t>
                      </a:r>
                      <a:endParaRPr sz="2400">
                        <a:latin typeface="Times New Roman"/>
                      </a:endParaRPr>
                    </a:p>
                  </a:txBody>
                  <a:tcPr marL="91440" marR="91440"/>
                </a:tc>
              </a:tr>
              <a:tr h="824865">
                <a:tc>
                  <a:txBody>
                    <a:bodyPr vert="horz" wrap="square" lIns="91440" tIns="45720" rIns="91440" bIns="45720" anchor="t" anchorCtr="0">
                      <a:spAutoFit/>
                    </a:bodyPr>
                    <a:p>
                      <a:pPr>
                        <a:defRPr/>
                      </a:pPr>
                      <a:r>
                        <a:rPr sz="2400">
                          <a:latin typeface="Times New Roman"/>
                        </a:rPr>
                        <a:t>4. У Светланы </a:t>
                      </a:r>
                      <a:r>
                        <a:rPr sz="2400" b="1">
                          <a:latin typeface="Times New Roman"/>
                        </a:rPr>
                        <a:t>есть</a:t>
                      </a:r>
                      <a:endParaRPr sz="2400" b="1">
                        <a:latin typeface="Times New Roman"/>
                      </a:endParaRPr>
                    </a:p>
                    <a:p>
                      <a:pPr>
                        <a:defRPr/>
                      </a:pPr>
                      <a:r>
                        <a:rPr sz="2400">
                          <a:latin typeface="Times New Roman"/>
                        </a:rPr>
                        <a:t>французские духи.</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4. У Светланы </a:t>
                      </a:r>
                      <a:r>
                        <a:rPr sz="2400" b="1">
                          <a:latin typeface="Times New Roman"/>
                        </a:rPr>
                        <a:t>были</a:t>
                      </a:r>
                      <a:endParaRPr sz="2400" b="1">
                        <a:latin typeface="Times New Roman"/>
                      </a:endParaRPr>
                    </a:p>
                    <a:p>
                      <a:pPr>
                        <a:defRPr/>
                      </a:pPr>
                      <a:r>
                        <a:rPr sz="2400">
                          <a:latin typeface="Times New Roman"/>
                        </a:rPr>
                        <a:t>французские духи.</a:t>
                      </a:r>
                      <a:endParaRPr sz="2400">
                        <a:latin typeface="Times New Roman"/>
                      </a:endParaRPr>
                    </a:p>
                  </a:txBody>
                  <a:tcPr marL="91440" marR="91440"/>
                </a:tc>
                <a:tc>
                  <a:txBody>
                    <a:bodyPr vert="horz" wrap="square" lIns="91440" tIns="45720" rIns="91440" bIns="45720" anchor="t" anchorCtr="0">
                      <a:spAutoFit/>
                    </a:bodyPr>
                    <a:p>
                      <a:pPr>
                        <a:defRPr/>
                      </a:pPr>
                      <a:r>
                        <a:rPr sz="2400">
                          <a:latin typeface="Times New Roman"/>
                        </a:rPr>
                        <a:t>4. У Светланы </a:t>
                      </a:r>
                      <a:r>
                        <a:rPr sz="2400" b="1">
                          <a:latin typeface="Times New Roman"/>
                        </a:rPr>
                        <a:t>будут</a:t>
                      </a:r>
                      <a:endParaRPr sz="2400" b="1">
                        <a:latin typeface="Times New Roman"/>
                      </a:endParaRPr>
                    </a:p>
                    <a:p>
                      <a:pPr>
                        <a:defRPr/>
                      </a:pPr>
                      <a:r>
                        <a:rPr sz="2400">
                          <a:latin typeface="Times New Roman"/>
                        </a:rPr>
                        <a:t>французские духи.</a:t>
                      </a:r>
                      <a:endParaRPr sz="2400">
                        <a:latin typeface="Times New Roman"/>
                      </a:endParaRPr>
                    </a:p>
                  </a:txBody>
                  <a:tcPr marL="91440" marR="91440"/>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aphicFrame>
        <p:nvGraphicFramePr>
          <p:cNvPr id="2" name=""/>
          <p:cNvGraphicFramePr>
            <a:graphicFrameLocks noGrp="1"/>
          </p:cNvGraphicFramePr>
          <p:nvPr/>
        </p:nvGraphicFramePr>
        <p:xfrm>
          <a:off x="572190" y="212356"/>
          <a:ext cx="10615321" cy="6192326"/>
        </p:xfrm>
        <a:graphic>
          <a:graphicData uri="http://schemas.openxmlformats.org/drawingml/2006/table">
            <a:tbl>
              <a:tblPr firstRow="1" bandRow="1">
                <a:tableStyleId>{BDF0A0EA-C916-463C-A3AD-4CCFBD9124EA}</a:tableStyleId>
              </a:tblPr>
              <a:tblGrid>
                <a:gridCol w="4011101"/>
                <a:gridCol w="3669030"/>
                <a:gridCol w="2935190"/>
              </a:tblGrid>
              <a:tr h="1768179">
                <a:tc>
                  <a:txBody>
                    <a:bodyPr vert="horz" wrap="square" lIns="91440" tIns="45720" rIns="91440" bIns="45720" anchor="t" anchorCtr="0">
                      <a:spAutoFit/>
                    </a:bodyPr>
                    <a:p>
                      <a:pPr algn="ctr">
                        <a:defRPr/>
                      </a:pPr>
                      <a:r>
                        <a:rPr sz="2000">
                          <a:latin typeface="Times New Roman"/>
                        </a:rPr>
                        <a:t>Именительный падеж</a:t>
                      </a:r>
                      <a:endParaRPr sz="2000">
                        <a:latin typeface="Times New Roman"/>
                      </a:endParaRPr>
                    </a:p>
                    <a:p>
                      <a:pPr algn="ctr">
                        <a:defRPr/>
                      </a:pPr>
                      <a:r>
                        <a:rPr sz="2000">
                          <a:latin typeface="Times New Roman"/>
                        </a:rPr>
                        <a:t>(что?)</a:t>
                      </a:r>
                      <a:endParaRPr sz="2000">
                        <a:latin typeface="Times New Roman"/>
                      </a:endParaRPr>
                    </a:p>
                  </a:txBody>
                  <a:tcPr marL="91440" marR="91440"/>
                </a:tc>
                <a:tc>
                  <a:txBody>
                    <a:bodyPr vert="horz" wrap="square" lIns="91440" tIns="45720" rIns="91440" bIns="45720" anchor="t" anchorCtr="0">
                      <a:spAutoFit/>
                    </a:bodyPr>
                    <a:p>
                      <a:pPr algn="ctr">
                        <a:defRPr/>
                      </a:pPr>
                      <a:r>
                        <a:rPr sz="2000">
                          <a:latin typeface="Times New Roman"/>
                        </a:rPr>
                        <a:t>Родительный падеж</a:t>
                      </a:r>
                      <a:endParaRPr sz="2000">
                        <a:latin typeface="Times New Roman"/>
                      </a:endParaRPr>
                    </a:p>
                    <a:p>
                      <a:pPr algn="ctr">
                        <a:defRPr/>
                      </a:pPr>
                      <a:r>
                        <a:rPr sz="2000">
                          <a:latin typeface="Times New Roman"/>
                        </a:rPr>
                        <a:t>(откуда?)</a:t>
                      </a:r>
                      <a:endParaRPr sz="2000">
                        <a:latin typeface="Times New Roman"/>
                      </a:endParaRPr>
                    </a:p>
                  </a:txBody>
                  <a:tcPr marL="91440" marR="91440"/>
                </a:tc>
                <a:tc>
                  <a:txBody>
                    <a:bodyPr vert="horz" wrap="square" lIns="91440" tIns="45720" rIns="91440" bIns="45720" anchor="t" anchorCtr="0">
                      <a:spAutoFit/>
                    </a:bodyPr>
                    <a:p>
                      <a:pPr algn="ctr">
                        <a:defRPr/>
                      </a:pPr>
                      <a:r>
                        <a:rPr sz="2000">
                          <a:latin typeface="Times New Roman"/>
                        </a:rPr>
                        <a:t>Окончания</a:t>
                      </a:r>
                      <a:endParaRPr sz="2000">
                        <a:latin typeface="Times New Roman"/>
                      </a:endParaRPr>
                    </a:p>
                  </a:txBody>
                  <a:tcPr marL="91440" marR="91440"/>
                </a:tc>
              </a:tr>
              <a:tr h="1073634">
                <a:tc>
                  <a:txBody>
                    <a:bodyPr vert="horz" wrap="square" lIns="91440" tIns="45720" rIns="91440" bIns="45720" anchor="t" anchorCtr="0">
                      <a:spAutoFit/>
                    </a:bodyPr>
                    <a:p>
                      <a:pPr>
                        <a:defRPr/>
                      </a:pPr>
                      <a:r>
                        <a:rPr sz="2000">
                          <a:latin typeface="Times New Roman"/>
                        </a:rPr>
                        <a:t>Это больш</a:t>
                      </a:r>
                      <a:r>
                        <a:rPr sz="2000" b="1">
                          <a:solidFill>
                            <a:srgbClr val="ff0000"/>
                          </a:solidFill>
                          <a:latin typeface="Times New Roman"/>
                        </a:rPr>
                        <a:t>ие </a:t>
                      </a:r>
                      <a:r>
                        <a:rPr sz="2000">
                          <a:latin typeface="Times New Roman"/>
                        </a:rPr>
                        <a:t>дома. </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Люди вышли из больш</a:t>
                      </a:r>
                      <a:r>
                        <a:rPr sz="2000" b="1">
                          <a:solidFill>
                            <a:srgbClr val="ff0000"/>
                          </a:solidFill>
                          <a:latin typeface="Times New Roman"/>
                        </a:rPr>
                        <a:t>их</a:t>
                      </a:r>
                      <a:endParaRPr sz="2000" b="1">
                        <a:solidFill>
                          <a:srgbClr val="ff0000"/>
                        </a:solidFill>
                        <a:latin typeface="Times New Roman"/>
                      </a:endParaRPr>
                    </a:p>
                    <a:p>
                      <a:pPr>
                        <a:defRPr/>
                      </a:pPr>
                      <a:r>
                        <a:rPr sz="2000">
                          <a:latin typeface="Times New Roman"/>
                        </a:rPr>
                        <a:t>домов</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после</a:t>
                      </a:r>
                      <a:r>
                        <a:rPr lang="ru-RU" altLang="en-US" sz="2000">
                          <a:latin typeface="Times New Roman"/>
                        </a:rPr>
                        <a:t> </a:t>
                      </a:r>
                      <a:r>
                        <a:rPr sz="2000">
                          <a:latin typeface="Times New Roman"/>
                        </a:rPr>
                        <a:t>ж, ш, ч, щ</a:t>
                      </a:r>
                      <a:endParaRPr sz="2000">
                        <a:latin typeface="Times New Roman"/>
                      </a:endParaRPr>
                    </a:p>
                    <a:p>
                      <a:pPr>
                        <a:defRPr/>
                      </a:pPr>
                      <a:r>
                        <a:rPr sz="2000" b="1">
                          <a:solidFill>
                            <a:srgbClr val="ff0000"/>
                          </a:solidFill>
                          <a:latin typeface="Times New Roman"/>
                        </a:rPr>
                        <a:t>-ие → -их</a:t>
                      </a:r>
                      <a:endParaRPr sz="2000" b="1">
                        <a:solidFill>
                          <a:srgbClr val="ff0000"/>
                        </a:solidFill>
                        <a:latin typeface="Times New Roman"/>
                      </a:endParaRPr>
                    </a:p>
                  </a:txBody>
                  <a:tcPr marL="91440" marR="91440"/>
                </a:tc>
              </a:tr>
              <a:tr h="2020824">
                <a:tc>
                  <a:txBody>
                    <a:bodyPr vert="horz" wrap="square" lIns="91440" tIns="45720" rIns="91440" bIns="45720" anchor="t" anchorCtr="0">
                      <a:spAutoFit/>
                    </a:bodyPr>
                    <a:p>
                      <a:pPr>
                        <a:defRPr/>
                      </a:pPr>
                      <a:r>
                        <a:rPr sz="2000">
                          <a:latin typeface="Times New Roman"/>
                        </a:rPr>
                        <a:t>Это дорог</a:t>
                      </a:r>
                      <a:r>
                        <a:rPr sz="2000" b="1">
                          <a:solidFill>
                            <a:srgbClr val="ff0000"/>
                          </a:solidFill>
                          <a:latin typeface="Times New Roman"/>
                        </a:rPr>
                        <a:t>ие </a:t>
                      </a:r>
                      <a:r>
                        <a:rPr sz="2000">
                          <a:latin typeface="Times New Roman"/>
                        </a:rPr>
                        <a:t>магазины.</a:t>
                      </a:r>
                      <a:endParaRPr sz="2000">
                        <a:latin typeface="Times New Roman"/>
                      </a:endParaRPr>
                    </a:p>
                    <a:p>
                      <a:pPr>
                        <a:defRPr/>
                      </a:pPr>
                      <a:r>
                        <a:rPr sz="2000">
                          <a:latin typeface="Times New Roman"/>
                        </a:rPr>
                        <a:t>Это медицинск</a:t>
                      </a:r>
                      <a:r>
                        <a:rPr sz="2000" b="1">
                          <a:solidFill>
                            <a:srgbClr val="ff0000"/>
                          </a:solidFill>
                          <a:latin typeface="Times New Roman"/>
                        </a:rPr>
                        <a:t>ие </a:t>
                      </a:r>
                      <a:r>
                        <a:rPr sz="2000">
                          <a:latin typeface="Times New Roman"/>
                        </a:rPr>
                        <a:t>университеты.</a:t>
                      </a:r>
                      <a:endParaRPr sz="2000">
                        <a:latin typeface="Times New Roman"/>
                      </a:endParaRPr>
                    </a:p>
                    <a:p>
                      <a:pPr>
                        <a:defRPr/>
                      </a:pPr>
                      <a:r>
                        <a:rPr sz="2000">
                          <a:latin typeface="Times New Roman"/>
                        </a:rPr>
                        <a:t>Это тих</a:t>
                      </a:r>
                      <a:r>
                        <a:rPr sz="2000" b="1">
                          <a:solidFill>
                            <a:srgbClr val="ff0000"/>
                          </a:solidFill>
                          <a:latin typeface="Times New Roman"/>
                        </a:rPr>
                        <a:t>ие </a:t>
                      </a:r>
                      <a:r>
                        <a:rPr sz="2000">
                          <a:latin typeface="Times New Roman"/>
                        </a:rPr>
                        <a:t>парки</a:t>
                      </a:r>
                      <a:r>
                        <a:rPr lang="en-US" altLang="ru-RU" sz="2000">
                          <a:latin typeface="Times New Roman"/>
                        </a:rPr>
                        <a:t>.</a:t>
                      </a:r>
                      <a:endParaRPr lang="en-US" altLang="ru-RU"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Девушки вернулись из </a:t>
                      </a:r>
                      <a:endParaRPr sz="2000">
                        <a:latin typeface="Times New Roman"/>
                      </a:endParaRPr>
                    </a:p>
                    <a:p>
                      <a:pPr>
                        <a:defRPr/>
                      </a:pPr>
                      <a:r>
                        <a:rPr sz="2000">
                          <a:latin typeface="Times New Roman"/>
                        </a:rPr>
                        <a:t>дорог</a:t>
                      </a:r>
                      <a:r>
                        <a:rPr sz="2000" b="1">
                          <a:solidFill>
                            <a:srgbClr val="ff0000"/>
                          </a:solidFill>
                          <a:latin typeface="Times New Roman"/>
                        </a:rPr>
                        <a:t>их</a:t>
                      </a:r>
                      <a:r>
                        <a:rPr lang="ru-RU" altLang="en-US" sz="2000" b="1">
                          <a:solidFill>
                            <a:srgbClr val="ff0000"/>
                          </a:solidFill>
                          <a:latin typeface="Times New Roman"/>
                        </a:rPr>
                        <a:t> </a:t>
                      </a:r>
                      <a:r>
                        <a:rPr sz="2000">
                          <a:latin typeface="Times New Roman"/>
                        </a:rPr>
                        <a:t>магазинов.</a:t>
                      </a:r>
                      <a:endParaRPr sz="2000">
                        <a:latin typeface="Times New Roman"/>
                      </a:endParaRPr>
                    </a:p>
                    <a:p>
                      <a:pPr>
                        <a:defRPr/>
                      </a:pPr>
                      <a:r>
                        <a:rPr sz="2000">
                          <a:latin typeface="Times New Roman"/>
                        </a:rPr>
                        <a:t>Студенты приехали из </a:t>
                      </a:r>
                      <a:endParaRPr sz="2000">
                        <a:latin typeface="Times New Roman"/>
                      </a:endParaRPr>
                    </a:p>
                    <a:p>
                      <a:pPr>
                        <a:defRPr/>
                      </a:pPr>
                      <a:r>
                        <a:rPr sz="2000">
                          <a:latin typeface="Times New Roman"/>
                        </a:rPr>
                        <a:t>медицинск</a:t>
                      </a:r>
                      <a:r>
                        <a:rPr sz="2000" b="1">
                          <a:solidFill>
                            <a:srgbClr val="ff0000"/>
                          </a:solidFill>
                          <a:latin typeface="Times New Roman"/>
                        </a:rPr>
                        <a:t>их</a:t>
                      </a:r>
                      <a:r>
                        <a:rPr sz="2000">
                          <a:solidFill>
                            <a:srgbClr val="ff0000"/>
                          </a:solidFill>
                          <a:latin typeface="Times New Roman"/>
                        </a:rPr>
                        <a:t> </a:t>
                      </a:r>
                      <a:r>
                        <a:rPr sz="2000">
                          <a:latin typeface="Times New Roman"/>
                        </a:rPr>
                        <a:t>университетов.</a:t>
                      </a:r>
                      <a:endParaRPr sz="2000">
                        <a:latin typeface="Times New Roman"/>
                      </a:endParaRPr>
                    </a:p>
                    <a:p>
                      <a:pPr>
                        <a:defRPr/>
                      </a:pPr>
                      <a:r>
                        <a:rPr sz="2000">
                          <a:latin typeface="Times New Roman"/>
                        </a:rPr>
                        <a:t>Дети вышли из тих</a:t>
                      </a:r>
                      <a:r>
                        <a:rPr sz="2000" b="1">
                          <a:solidFill>
                            <a:srgbClr val="ff0000"/>
                          </a:solidFill>
                          <a:latin typeface="Times New Roman"/>
                        </a:rPr>
                        <a:t>их</a:t>
                      </a:r>
                      <a:r>
                        <a:rPr sz="2000">
                          <a:latin typeface="Times New Roman"/>
                        </a:rPr>
                        <a:t> парков.</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после</a:t>
                      </a:r>
                      <a:r>
                        <a:rPr lang="ru-RU" altLang="en-US" sz="2000">
                          <a:latin typeface="Times New Roman"/>
                        </a:rPr>
                        <a:t> </a:t>
                      </a:r>
                      <a:r>
                        <a:rPr sz="2000">
                          <a:latin typeface="Times New Roman"/>
                        </a:rPr>
                        <a:t>г, к, х</a:t>
                      </a:r>
                      <a:endParaRPr sz="2000">
                        <a:latin typeface="Times New Roman"/>
                      </a:endParaRPr>
                    </a:p>
                    <a:p>
                      <a:pPr>
                        <a:defRPr/>
                      </a:pPr>
                      <a:r>
                        <a:rPr sz="2000" b="1">
                          <a:solidFill>
                            <a:srgbClr val="ff0000"/>
                          </a:solidFill>
                          <a:latin typeface="Times New Roman"/>
                        </a:rPr>
                        <a:t>-ие → -их</a:t>
                      </a:r>
                      <a:endParaRPr sz="2000" b="1">
                        <a:solidFill>
                          <a:srgbClr val="ff0000"/>
                        </a:solidFill>
                        <a:latin typeface="Times New Roman"/>
                      </a:endParaRPr>
                    </a:p>
                  </a:txBody>
                  <a:tcPr marL="91440" marR="91440"/>
                </a:tc>
              </a:tr>
              <a:tr h="1284147">
                <a:tc>
                  <a:txBody>
                    <a:bodyPr vert="horz" wrap="square" lIns="91440" tIns="45720" rIns="91440" bIns="45720" anchor="t" anchorCtr="0">
                      <a:spAutoFit/>
                    </a:bodyPr>
                    <a:p>
                      <a:pPr>
                        <a:defRPr/>
                      </a:pPr>
                      <a:r>
                        <a:rPr sz="2000">
                          <a:latin typeface="Times New Roman"/>
                        </a:rPr>
                        <a:t>Это соседн</a:t>
                      </a:r>
                      <a:r>
                        <a:rPr sz="2000" b="1">
                          <a:solidFill>
                            <a:srgbClr val="ff0000"/>
                          </a:solidFill>
                          <a:latin typeface="Times New Roman"/>
                        </a:rPr>
                        <a:t>ие </a:t>
                      </a:r>
                      <a:r>
                        <a:rPr sz="2000">
                          <a:latin typeface="Times New Roman"/>
                        </a:rPr>
                        <a:t>города.</a:t>
                      </a:r>
                      <a:endParaRPr sz="2000">
                        <a:latin typeface="Times New Roman"/>
                      </a:endParaRPr>
                    </a:p>
                    <a:p>
                      <a:pPr>
                        <a:defRPr/>
                      </a:pPr>
                      <a:r>
                        <a:rPr sz="2000">
                          <a:latin typeface="Times New Roman"/>
                        </a:rPr>
                        <a:t>Это верхн</a:t>
                      </a:r>
                      <a:r>
                        <a:rPr sz="2000" b="1">
                          <a:solidFill>
                            <a:srgbClr val="ff0000"/>
                          </a:solidFill>
                          <a:latin typeface="Times New Roman"/>
                        </a:rPr>
                        <a:t>ие</a:t>
                      </a:r>
                      <a:r>
                        <a:rPr sz="2000">
                          <a:latin typeface="Times New Roman"/>
                        </a:rPr>
                        <a:t> этажи.</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Подруги приехали из</a:t>
                      </a:r>
                      <a:endParaRPr sz="2000">
                        <a:latin typeface="Times New Roman"/>
                      </a:endParaRPr>
                    </a:p>
                    <a:p>
                      <a:pPr>
                        <a:defRPr/>
                      </a:pPr>
                      <a:r>
                        <a:rPr sz="2000">
                          <a:latin typeface="Times New Roman"/>
                        </a:rPr>
                        <a:t> соседн</a:t>
                      </a:r>
                      <a:r>
                        <a:rPr sz="2000" b="1">
                          <a:solidFill>
                            <a:srgbClr val="ff0000"/>
                          </a:solidFill>
                          <a:latin typeface="Times New Roman"/>
                        </a:rPr>
                        <a:t>их</a:t>
                      </a:r>
                      <a:r>
                        <a:rPr lang="ru-RU" altLang="en-US" sz="2000">
                          <a:latin typeface="Times New Roman"/>
                        </a:rPr>
                        <a:t> </a:t>
                      </a:r>
                      <a:r>
                        <a:rPr sz="2000">
                          <a:latin typeface="Times New Roman"/>
                        </a:rPr>
                        <a:t>городов.</a:t>
                      </a:r>
                      <a:endParaRPr sz="2000">
                        <a:latin typeface="Times New Roman"/>
                      </a:endParaRPr>
                    </a:p>
                    <a:p>
                      <a:pPr>
                        <a:defRPr/>
                      </a:pPr>
                      <a:r>
                        <a:rPr sz="2000">
                          <a:latin typeface="Times New Roman"/>
                        </a:rPr>
                        <a:t>К Яну пришли в гости соседи </a:t>
                      </a:r>
                      <a:endParaRPr sz="2000">
                        <a:latin typeface="Times New Roman"/>
                      </a:endParaRPr>
                    </a:p>
                    <a:p>
                      <a:pPr>
                        <a:defRPr/>
                      </a:pPr>
                      <a:r>
                        <a:rPr sz="2000">
                          <a:latin typeface="Times New Roman"/>
                        </a:rPr>
                        <a:t>с</a:t>
                      </a:r>
                      <a:r>
                        <a:rPr lang="ru-RU" altLang="en-US" sz="2000">
                          <a:latin typeface="Times New Roman"/>
                        </a:rPr>
                        <a:t> </a:t>
                      </a:r>
                      <a:r>
                        <a:rPr sz="2000">
                          <a:latin typeface="Times New Roman"/>
                        </a:rPr>
                        <a:t>верхн</a:t>
                      </a:r>
                      <a:r>
                        <a:rPr sz="2000" b="1">
                          <a:latin typeface="Times New Roman"/>
                        </a:rPr>
                        <a:t>их </a:t>
                      </a:r>
                      <a:r>
                        <a:rPr sz="2000">
                          <a:latin typeface="Times New Roman"/>
                        </a:rPr>
                        <a:t>этажей.</a:t>
                      </a:r>
                      <a:endParaRPr sz="2000">
                        <a:latin typeface="Times New Roman"/>
                      </a:endParaRPr>
                    </a:p>
                  </a:txBody>
                  <a:tcPr marL="91440" marR="91440"/>
                </a:tc>
                <a:tc>
                  <a:txBody>
                    <a:bodyPr vert="horz" wrap="square" lIns="91440" tIns="45720" rIns="91440" bIns="45720" anchor="t" anchorCtr="0">
                      <a:spAutoFit/>
                    </a:bodyPr>
                    <a:p>
                      <a:pPr>
                        <a:defRPr/>
                      </a:pPr>
                      <a:r>
                        <a:rPr sz="2000">
                          <a:latin typeface="Times New Roman"/>
                        </a:rPr>
                        <a:t>после [н']</a:t>
                      </a:r>
                      <a:endParaRPr sz="2000">
                        <a:latin typeface="Times New Roman"/>
                      </a:endParaRPr>
                    </a:p>
                    <a:p>
                      <a:pPr>
                        <a:defRPr/>
                      </a:pPr>
                      <a:r>
                        <a:rPr sz="2000" b="1">
                          <a:solidFill>
                            <a:srgbClr val="ff0000"/>
                          </a:solidFill>
                          <a:latin typeface="Times New Roman"/>
                        </a:rPr>
                        <a:t>-ие → -их</a:t>
                      </a:r>
                      <a:endParaRPr sz="2000" b="1">
                        <a:solidFill>
                          <a:srgbClr val="ff0000"/>
                        </a:solidFill>
                        <a:latin typeface="Times New Roman"/>
                      </a:endParaRPr>
                    </a:p>
                  </a:txBody>
                  <a:tcPr marL="91440" marR="91440"/>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427112" y="506418"/>
            <a:ext cx="11337776" cy="5845164"/>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1</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0</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Ответьте на вопросы отрицательно.</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Раньше у твоего отца была белая машина? (чѐрная)</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Нет, раньше у моего отца была чѐрная машина.</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Раньше у твоей младшей сестры было розовое платье? (красное)</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2. Раньше у твоих родителей был деревянный дом? (кирпичный)</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3. Раньше у вашей старой подруги были золотые часы? (серебряные)</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4. Раньше у твоего старшего брата был японский фотоаппарат?(немецкий)</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5. Раньше у этой студентки был домашний</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телефон</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преподавателя?(мобильный)</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6. Раньше у этого человека были серьѐзные проблемы? (небольшие)</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7. Раньше у ваших родителей был большой сад? (маленький)</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8. Раньше у твоего дяди была фармацевтическая фирма? (юридическая)</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1800" b="0" i="0" strike="noStrike" mc:Ignorable="hp" hp:hslEmbossed="0">
              <a:solidFill>
                <a:srgbClr val="000000">
                  <a:alpha val="100000"/>
                </a:srgbClr>
              </a:solidFill>
              <a:latin typeface="Arial"/>
              <a:ea typeface="Guli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1093886" y="636145"/>
            <a:ext cx="10145614" cy="4476875"/>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1</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1</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Измените предложения по образцу.</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Сегодня у нас урок русского языка. Вчера у нас был урок</a:t>
            </a:r>
            <a:r>
              <a:rPr xmlns:mc="http://schemas.openxmlformats.org/markup-compatibility/2006" xmlns:hp="http://schemas.haansoft.com/office/presentation/8.0" lang="ru-RU" altLang="en-US" sz="2400" b="0" i="1"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русского языка. Завтра у нас будет урок русского языка.</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Сейчас у них студенческое собрание. 2. Завтра у вас будет зачѐт.</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3. Вчера у них была контрольная работа. 4. Сегодня у него футбольный</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матч. 5. Послезавтра у тебя будет день рождения. 6. Позавчера у неѐ были</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трудные экзамены. 7. Сегодня у нас лабораторная работа. 8. Вчера у тебя</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было свободное время. 9. Сегодня у меня практические занятия. 10. Завтра</a:t>
            </a:r>
            <a:r>
              <a:rPr xmlns:mc="http://schemas.openxmlformats.org/markup-compatibility/2006" xmlns:hp="http://schemas.haansoft.com/office/presentation/8.0" lang="ru-RU" altLang="en-US" sz="2400" b="0"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у вас будет открытый урок. 11. Вчера у них была веселая свадьба.12. Вчера у нас была интересная лекция.</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892121" y="275894"/>
            <a:ext cx="10055747" cy="5942026"/>
          </a:xfrm>
          <a:prstGeom prst="rect">
            <a:avLst/>
          </a:prstGeom>
          <a:noFill/>
          <a:ln>
            <a:noFill/>
          </a:ln>
        </p:spPr>
        <p:txBody>
          <a:bodyPr wrap="square">
            <a:spAutoFit/>
          </a:bodyPr>
          <a:p>
            <a:pPr algn="l">
              <a:defRPr/>
            </a:pP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400" b="1" i="0" strike="noStrike" mc:Ignorable="hp" hp:hslEmbossed="0">
                <a:solidFill>
                  <a:srgbClr val="000000">
                    <a:alpha val="100000"/>
                  </a:srgbClr>
                </a:solidFill>
                <a:latin typeface="Times New Roman"/>
                <a:ea typeface="Gulim"/>
                <a:cs typeface="Times New Roman"/>
              </a:rPr>
              <a:t>1</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 Поставьте в нужной форме словосочетания, данные в</a:t>
            </a:r>
            <a:r>
              <a:rPr xmlns:mc="http://schemas.openxmlformats.org/markup-compatibility/2006" xmlns:hp="http://schemas.haansoft.com/office/presentation/8.0" lang="ru-RU" altLang="en-US" sz="2400" b="1" i="0"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rPr>
              <a:t>скобках, и употребите предлоги из или с.</a:t>
            </a:r>
            <a:endParaRPr xmlns:mc="http://schemas.openxmlformats.org/markup-compatibility/2006" xmlns:hp="http://schemas.haansoft.com/office/presentation/8.0" sz="24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Образец: Дети рано вернулись (детские кинотеатры). </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 Дети рано</a:t>
            </a:r>
            <a:r>
              <a:rPr xmlns:mc="http://schemas.openxmlformats.org/markup-compatibility/2006" xmlns:hp="http://schemas.haansoft.com/office/presentation/8.0" lang="ru-RU" altLang="en-US" sz="2400" b="0" i="1" strike="noStrike" mc:Ignorable="hp" hp:hslEmbossed="0">
                <a:solidFill>
                  <a:srgbClr val="000000">
                    <a:alpha val="100000"/>
                  </a:srgbClr>
                </a:solidFill>
                <a:latin typeface="Times New Roman"/>
                <a:ea typeface="Gulim"/>
                <a:cs typeface="Times New Roman"/>
              </a:rPr>
              <a:t> </a:t>
            </a:r>
            <a:r>
              <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rPr>
              <a:t>вернулись из детских кинотеатров.</a:t>
            </a: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400" b="0" i="1"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 Люди вернулись домой (городские стадионы).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2. Рабочие вышли (разные заводы и фабрики).</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3. Туристы вышли (современные хорошие гостиницы).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4. Соседи приехали (разные страны и города).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5. Девушки пришли (книжные магазины).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6. Студенты ушли (студенческие собрания).</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7. Журналисты вернулись (разные государства).</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8. Друзья приехали (минские музеи).</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9. Школьники пришли (спортивные залы).</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rPr>
              <a:t>10. Преподаватели вышли (разные аудитории).</a:t>
            </a:r>
            <a:endParaRPr xmlns:mc="http://schemas.openxmlformats.org/markup-compatibility/2006" xmlns:hp="http://schemas.haansoft.com/office/presentation/8.0" sz="24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856920" y="1050279"/>
            <a:ext cx="9753431" cy="4329441"/>
          </a:xfrm>
          <a:prstGeom prst="rect">
            <a:avLst/>
          </a:prstGeom>
          <a:noFill/>
          <a:ln>
            <a:noFill/>
          </a:ln>
        </p:spPr>
        <p:txBody>
          <a:bodyPr wrap="square">
            <a:spAutoFit/>
          </a:bodyPr>
          <a:p>
            <a:pPr algn="l">
              <a:defRPr/>
            </a:pP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800" b="1" i="0" strike="noStrike" mc:Ignorable="hp" hp:hslEmbossed="0">
                <a:solidFill>
                  <a:srgbClr val="000000">
                    <a:alpha val="100000"/>
                  </a:srgbClr>
                </a:solidFill>
                <a:latin typeface="Times New Roman"/>
                <a:ea typeface="Gulim"/>
                <a:cs typeface="Times New Roman"/>
              </a:rPr>
              <a:t>2</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 Поставьте вопросы к выделенным словам.</a:t>
            </a:r>
            <a:endPar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1. Люди вышли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новых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домов.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2. Гости ушли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старых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парков.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3. Туристы вышли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исторических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музеев.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4. Студенты пришли с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разных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факультетов.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5. Девушки вернулись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дорогих </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магазинов.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6. Студенты приехали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медицинских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университетов.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7. Болельщики вышли с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городских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стадионов.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8. Они вышли из </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маленьких</a:t>
            </a:r>
            <a:r>
              <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rPr>
              <a:t> классов.</a:t>
            </a:r>
            <a:endParaRPr xmlns:mc="http://schemas.openxmlformats.org/markup-compatibility/2006" xmlns:hp="http://schemas.haansoft.com/office/presentation/8.0" sz="28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446722" y="625792"/>
            <a:ext cx="11298556" cy="934403"/>
          </a:xfrm>
          <a:prstGeom prst="rect">
            <a:avLst/>
          </a:prstGeom>
          <a:noFill/>
          <a:ln>
            <a:noFill/>
          </a:ln>
        </p:spPr>
        <p:txBody>
          <a:bodyPr wrap="square">
            <a:spAutoFit/>
          </a:bodyPr>
          <a:p>
            <a:pPr algn="ctr">
              <a:defRPr/>
            </a:pPr>
            <a:r>
              <a:rPr xmlns:mc="http://schemas.openxmlformats.org/markup-compatibility/2006" xmlns:hp="http://schemas.haansoft.com/office/presentation/8.0" sz="2800" b="1" i="0" strike="noStrike" mc:Ignorable="hp" hp:hslEmbossed="0">
                <a:solidFill>
                  <a:srgbClr val="ff0000"/>
                </a:solidFill>
                <a:latin typeface="Times New Roman"/>
                <a:ea typeface="Gulim"/>
                <a:cs typeface="Times New Roman"/>
              </a:rPr>
              <a:t>Обратите внимание на окончания притяжательных и указательныхместоимений в родительном падеже!</a:t>
            </a:r>
            <a:endParaRPr xmlns:mc="http://schemas.openxmlformats.org/markup-compatibility/2006" xmlns:hp="http://schemas.haansoft.com/office/presentation/8.0" sz="2800" b="1" i="0" strike="noStrike" mc:Ignorable="hp" hp:hslEmbossed="0">
              <a:solidFill>
                <a:srgbClr val="ff0000"/>
              </a:solidFill>
              <a:latin typeface="Times New Roman"/>
              <a:ea typeface="Gulim"/>
              <a:cs typeface="Times New Roman"/>
            </a:endParaRPr>
          </a:p>
        </p:txBody>
      </p:sp>
      <p:graphicFrame>
        <p:nvGraphicFramePr>
          <p:cNvPr id="3" name=""/>
          <p:cNvGraphicFramePr>
            <a:graphicFrameLocks noGrp="1"/>
          </p:cNvGraphicFramePr>
          <p:nvPr/>
        </p:nvGraphicFramePr>
        <p:xfrm>
          <a:off x="1742108" y="2179475"/>
          <a:ext cx="8971694" cy="4021938"/>
        </p:xfrm>
        <a:graphic>
          <a:graphicData uri="http://schemas.openxmlformats.org/drawingml/2006/table">
            <a:tbl>
              <a:tblPr firstRow="1" bandRow="1">
                <a:tableStyleId>{BDF0A0EA-C916-463C-A3AD-4CCFBD9124EA}</a:tableStyleId>
              </a:tblPr>
              <a:tblGrid>
                <a:gridCol w="4488649"/>
                <a:gridCol w="4483045"/>
              </a:tblGrid>
              <a:tr h="634848">
                <a:tc>
                  <a:txBody>
                    <a:bodyPr vert="horz" wrap="square" lIns="91440" tIns="45720" rIns="91440" bIns="45720" anchor="t" anchorCtr="0">
                      <a:spAutoFit/>
                    </a:bodyPr>
                    <a:p>
                      <a:pPr algn="ctr">
                        <a:defRPr/>
                      </a:pPr>
                      <a:r>
                        <a:rPr sz="2400">
                          <a:latin typeface="Times New Roman"/>
                        </a:rPr>
                        <a:t>Именительный падеж</a:t>
                      </a:r>
                      <a:endParaRPr sz="2400">
                        <a:latin typeface="Times New Roman"/>
                      </a:endParaRPr>
                    </a:p>
                  </a:txBody>
                  <a:tcPr marL="91440" marR="91440"/>
                </a:tc>
                <a:tc>
                  <a:txBody>
                    <a:bodyPr vert="horz" wrap="square" lIns="91440" tIns="45720" rIns="91440" bIns="45720" anchor="t" anchorCtr="0">
                      <a:spAutoFit/>
                    </a:bodyPr>
                    <a:p>
                      <a:pPr algn="ctr">
                        <a:defRPr/>
                      </a:pPr>
                      <a:r>
                        <a:rPr sz="2400">
                          <a:latin typeface="Times New Roman"/>
                        </a:rPr>
                        <a:t>Родительный падеж</a:t>
                      </a:r>
                      <a:endParaRPr sz="2400">
                        <a:latin typeface="Times New Roman"/>
                      </a:endParaRPr>
                    </a:p>
                  </a:txBody>
                  <a:tcPr marL="91440" marR="91440"/>
                </a:tc>
              </a:tr>
              <a:tr h="3387090">
                <a:tc>
                  <a:txBody>
                    <a:bodyPr vert="horz" wrap="square" lIns="91440" tIns="45720" rIns="91440" bIns="45720" anchor="t" anchorCtr="0">
                      <a:spAutoFit/>
                    </a:bodyPr>
                    <a:p>
                      <a:pPr>
                        <a:defRPr/>
                      </a:pPr>
                      <a:r>
                        <a:rPr sz="2400" b="1">
                          <a:latin typeface="Times New Roman"/>
                        </a:rPr>
                        <a:t>мои</a:t>
                      </a:r>
                      <a:endParaRPr sz="2400" b="1">
                        <a:latin typeface="Times New Roman"/>
                      </a:endParaRPr>
                    </a:p>
                    <a:p>
                      <a:pPr>
                        <a:defRPr/>
                      </a:pPr>
                      <a:r>
                        <a:rPr sz="2400" b="1">
                          <a:latin typeface="Times New Roman"/>
                        </a:rPr>
                        <a:t>твои</a:t>
                      </a:r>
                      <a:endParaRPr sz="2400" b="1">
                        <a:latin typeface="Times New Roman"/>
                      </a:endParaRPr>
                    </a:p>
                    <a:p>
                      <a:pPr>
                        <a:defRPr/>
                      </a:pPr>
                      <a:r>
                        <a:rPr sz="2400" b="1">
                          <a:latin typeface="Times New Roman"/>
                        </a:rPr>
                        <a:t>наши</a:t>
                      </a:r>
                      <a:endParaRPr sz="2400" b="1">
                        <a:latin typeface="Times New Roman"/>
                      </a:endParaRPr>
                    </a:p>
                    <a:p>
                      <a:pPr>
                        <a:defRPr/>
                      </a:pPr>
                      <a:r>
                        <a:rPr sz="2400" b="1">
                          <a:latin typeface="Times New Roman"/>
                        </a:rPr>
                        <a:t>ваши</a:t>
                      </a:r>
                      <a:endParaRPr sz="2400" b="1">
                        <a:latin typeface="Times New Roman"/>
                      </a:endParaRPr>
                    </a:p>
                    <a:p>
                      <a:pPr>
                        <a:defRPr/>
                      </a:pPr>
                      <a:r>
                        <a:rPr sz="2400" b="1">
                          <a:latin typeface="Times New Roman"/>
                        </a:rPr>
                        <a:t>свои </a:t>
                      </a:r>
                      <a:endParaRPr sz="2400" b="1">
                        <a:latin typeface="Times New Roman"/>
                      </a:endParaRPr>
                    </a:p>
                    <a:p>
                      <a:pPr>
                        <a:defRPr/>
                      </a:pPr>
                      <a:r>
                        <a:rPr sz="2400" b="1">
                          <a:latin typeface="Times New Roman"/>
                        </a:rPr>
                        <a:t>эти </a:t>
                      </a:r>
                      <a:endParaRPr sz="2400" b="1">
                        <a:latin typeface="Times New Roman"/>
                      </a:endParaRPr>
                    </a:p>
                    <a:p>
                      <a:pPr>
                        <a:defRPr/>
                      </a:pPr>
                      <a:r>
                        <a:rPr sz="2400" b="1">
                          <a:latin typeface="Times New Roman"/>
                        </a:rPr>
                        <a:t>те</a:t>
                      </a:r>
                      <a:endParaRPr sz="2400" b="1">
                        <a:latin typeface="Times New Roman"/>
                      </a:endParaRPr>
                    </a:p>
                    <a:p>
                      <a:pPr>
                        <a:defRPr/>
                      </a:pPr>
                      <a:r>
                        <a:rPr sz="2400" b="1">
                          <a:latin typeface="Times New Roman"/>
                        </a:rPr>
                        <a:t>такие</a:t>
                      </a:r>
                      <a:endParaRPr sz="2400" b="1">
                        <a:latin typeface="Times New Roman"/>
                      </a:endParaRPr>
                    </a:p>
                    <a:p>
                      <a:pPr>
                        <a:defRPr/>
                      </a:pPr>
                      <a:r>
                        <a:rPr sz="2400" b="1">
                          <a:latin typeface="Times New Roman"/>
                        </a:rPr>
                        <a:t>его, еѐ, их</a:t>
                      </a:r>
                      <a:endParaRPr sz="2400" b="1">
                        <a:latin typeface="Times New Roman"/>
                      </a:endParaRPr>
                    </a:p>
                  </a:txBody>
                  <a:tcPr marL="91440" marR="91440"/>
                </a:tc>
                <a:tc>
                  <a:txBody>
                    <a:bodyPr vert="horz" wrap="square" lIns="91440" tIns="45720" rIns="91440" bIns="45720" anchor="t" anchorCtr="0">
                      <a:spAutoFit/>
                    </a:bodyPr>
                    <a:p>
                      <a:pPr>
                        <a:defRPr/>
                      </a:pPr>
                      <a:r>
                        <a:rPr sz="2400" b="1">
                          <a:latin typeface="Times New Roman"/>
                        </a:rPr>
                        <a:t>моих</a:t>
                      </a:r>
                      <a:endParaRPr sz="2400" b="1">
                        <a:latin typeface="Times New Roman"/>
                      </a:endParaRPr>
                    </a:p>
                    <a:p>
                      <a:pPr>
                        <a:defRPr/>
                      </a:pPr>
                      <a:r>
                        <a:rPr sz="2400" b="1">
                          <a:latin typeface="Times New Roman"/>
                        </a:rPr>
                        <a:t>твоих</a:t>
                      </a:r>
                      <a:endParaRPr sz="2400" b="1">
                        <a:latin typeface="Times New Roman"/>
                      </a:endParaRPr>
                    </a:p>
                    <a:p>
                      <a:pPr>
                        <a:defRPr/>
                      </a:pPr>
                      <a:r>
                        <a:rPr sz="2400" b="1">
                          <a:latin typeface="Times New Roman"/>
                        </a:rPr>
                        <a:t>наших</a:t>
                      </a:r>
                      <a:endParaRPr sz="2400" b="1">
                        <a:latin typeface="Times New Roman"/>
                      </a:endParaRPr>
                    </a:p>
                    <a:p>
                      <a:pPr>
                        <a:defRPr/>
                      </a:pPr>
                      <a:r>
                        <a:rPr sz="2400" b="1">
                          <a:latin typeface="Times New Roman"/>
                        </a:rPr>
                        <a:t>ваших</a:t>
                      </a:r>
                      <a:endParaRPr sz="2400" b="1">
                        <a:latin typeface="Times New Roman"/>
                      </a:endParaRPr>
                    </a:p>
                    <a:p>
                      <a:pPr>
                        <a:defRPr/>
                      </a:pPr>
                      <a:r>
                        <a:rPr sz="2400" b="1">
                          <a:latin typeface="Times New Roman"/>
                        </a:rPr>
                        <a:t>своих </a:t>
                      </a:r>
                      <a:endParaRPr sz="2400" b="1">
                        <a:latin typeface="Times New Roman"/>
                      </a:endParaRPr>
                    </a:p>
                    <a:p>
                      <a:pPr>
                        <a:defRPr/>
                      </a:pPr>
                      <a:r>
                        <a:rPr sz="2400" b="1">
                          <a:latin typeface="Times New Roman"/>
                        </a:rPr>
                        <a:t>этих </a:t>
                      </a:r>
                      <a:endParaRPr sz="2400" b="1">
                        <a:latin typeface="Times New Roman"/>
                      </a:endParaRPr>
                    </a:p>
                    <a:p>
                      <a:pPr>
                        <a:defRPr/>
                      </a:pPr>
                      <a:r>
                        <a:rPr sz="2400" b="1">
                          <a:latin typeface="Times New Roman"/>
                        </a:rPr>
                        <a:t>тех</a:t>
                      </a:r>
                      <a:endParaRPr sz="2400" b="1">
                        <a:latin typeface="Times New Roman"/>
                      </a:endParaRPr>
                    </a:p>
                    <a:p>
                      <a:pPr>
                        <a:defRPr/>
                      </a:pPr>
                      <a:r>
                        <a:rPr sz="2400" b="1">
                          <a:latin typeface="Times New Roman"/>
                        </a:rPr>
                        <a:t>таких</a:t>
                      </a:r>
                      <a:endParaRPr sz="2400" b="1">
                        <a:latin typeface="Times New Roman"/>
                      </a:endParaRPr>
                    </a:p>
                    <a:p>
                      <a:pPr>
                        <a:defRPr/>
                      </a:pPr>
                      <a:r>
                        <a:rPr sz="2400" b="1">
                          <a:latin typeface="Times New Roman"/>
                        </a:rPr>
                        <a:t>его, еѐ, их</a:t>
                      </a:r>
                      <a:endParaRPr sz="2400" b="1">
                        <a:latin typeface="Times New Roman"/>
                      </a:endParaRPr>
                    </a:p>
                  </a:txBody>
                  <a:tcPr marL="91440" marR="91440"/>
                </a:tc>
              </a:tr>
            </a:tbl>
          </a:graphicData>
        </a:graphic>
      </p:graphicFrame>
      <p:sp>
        <p:nvSpPr>
          <p:cNvPr id="4" name=""/>
          <p:cNvSpPr/>
          <p:nvPr/>
        </p:nvSpPr>
        <p:spPr>
          <a:xfrm>
            <a:off x="7524749" y="2955027"/>
            <a:ext cx="1356277" cy="3126685"/>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p>
            <a:pPr algn="ctr">
              <a:defRPr/>
            </a:pPr>
            <a:endParaRPr lang="ru-RU" altLang="en-US"/>
          </a:p>
        </p:txBody>
      </p:sp>
      <p:sp>
        <p:nvSpPr>
          <p:cNvPr id="6" name=""/>
          <p:cNvSpPr txBox="1"/>
          <p:nvPr/>
        </p:nvSpPr>
        <p:spPr>
          <a:xfrm>
            <a:off x="4439478" y="3429000"/>
            <a:ext cx="976437" cy="902970"/>
          </a:xfrm>
          <a:prstGeom prst="rect">
            <a:avLst/>
          </a:prstGeom>
        </p:spPr>
        <p:txBody>
          <a:bodyPr wrap="none">
            <a:spAutoFit/>
          </a:bodyPr>
          <a:p>
            <a:pPr>
              <a:defRPr/>
            </a:pPr>
            <a:r>
              <a:rPr lang="ru-RU" altLang="en-US" b="1"/>
              <a:t>города</a:t>
            </a:r>
            <a:endParaRPr lang="ru-RU" altLang="en-US" b="1"/>
          </a:p>
          <a:p>
            <a:pPr>
              <a:defRPr/>
            </a:pPr>
            <a:r>
              <a:rPr lang="ru-RU" altLang="en-US" b="1"/>
              <a:t>страны</a:t>
            </a:r>
            <a:endParaRPr lang="ru-RU" altLang="en-US" b="1"/>
          </a:p>
          <a:p>
            <a:pPr>
              <a:defRPr/>
            </a:pPr>
            <a:r>
              <a:rPr lang="ru-RU" altLang="en-US" b="1"/>
              <a:t>места</a:t>
            </a:r>
            <a:endParaRPr lang="ru-RU" altLang="en-US" b="1"/>
          </a:p>
        </p:txBody>
      </p:sp>
      <p:sp>
        <p:nvSpPr>
          <p:cNvPr id="7" name=""/>
          <p:cNvSpPr/>
          <p:nvPr/>
        </p:nvSpPr>
        <p:spPr>
          <a:xfrm>
            <a:off x="3383445" y="2955027"/>
            <a:ext cx="1356276" cy="3126685"/>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ltLang="en-US"/>
          </a:p>
        </p:txBody>
      </p:sp>
      <p:sp>
        <p:nvSpPr>
          <p:cNvPr id="8" name=""/>
          <p:cNvSpPr txBox="1"/>
          <p:nvPr/>
        </p:nvSpPr>
        <p:spPr>
          <a:xfrm>
            <a:off x="8580783" y="3429000"/>
            <a:ext cx="1102332" cy="902970"/>
          </a:xfrm>
          <a:prstGeom prst="rect">
            <a:avLst/>
          </a:prstGeom>
        </p:spPr>
        <p:txBody>
          <a:bodyPr wrap="none">
            <a:spAutoFit/>
          </a:bodyPr>
          <a:p>
            <a:pPr>
              <a:defRPr/>
            </a:pPr>
            <a:r>
              <a:rPr lang="ru-RU" altLang="en-US" b="1"/>
              <a:t>городов</a:t>
            </a:r>
            <a:endParaRPr lang="ru-RU" altLang="en-US" b="1"/>
          </a:p>
          <a:p>
            <a:pPr>
              <a:defRPr/>
            </a:pPr>
            <a:r>
              <a:rPr lang="ru-RU" altLang="en-US" b="1"/>
              <a:t>стран</a:t>
            </a:r>
            <a:endParaRPr lang="ru-RU" altLang="en-US" b="1"/>
          </a:p>
          <a:p>
            <a:pPr>
              <a:defRPr/>
            </a:pPr>
            <a:r>
              <a:rPr lang="ru-RU" altLang="en-US" b="1"/>
              <a:t>мест</a:t>
            </a:r>
            <a:endParaRPr lang="ru-RU" altLang="en-US" b="1"/>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1185945" y="884623"/>
            <a:ext cx="9820110" cy="3480891"/>
          </a:xfrm>
          <a:prstGeom prst="rect">
            <a:avLst/>
          </a:prstGeom>
          <a:noFill/>
          <a:ln>
            <a:noFill/>
          </a:ln>
        </p:spPr>
        <p:txBody>
          <a:bodyPr wrap="square">
            <a:spAutoFit/>
          </a:bodyPr>
          <a:p>
            <a:pPr algn="l">
              <a:defRPr/>
            </a:pP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Упражнение </a:t>
            </a:r>
            <a:r>
              <a:rPr xmlns:mc="http://schemas.openxmlformats.org/markup-compatibility/2006" xmlns:hp="http://schemas.haansoft.com/office/presentation/8.0" lang="en-US" altLang="ru-RU" sz="2800" b="1" i="0" strike="noStrike" mc:Ignorable="hp" hp:hslEmbossed="0">
                <a:solidFill>
                  <a:srgbClr val="000000">
                    <a:alpha val="100000"/>
                  </a:srgbClr>
                </a:solidFill>
                <a:latin typeface="Times New Roman"/>
                <a:ea typeface="Gulim"/>
                <a:cs typeface="Times New Roman"/>
              </a:rPr>
              <a:t>3</a:t>
            </a:r>
            <a:r>
              <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rPr>
              <a:t>. Поставьте словосочетания в нужной форме.</a:t>
            </a:r>
            <a:endPar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endParaRPr>
          </a:p>
          <a:p>
            <a:pPr algn="l">
              <a:defRPr/>
            </a:pPr>
            <a:endParaRPr xmlns:mc="http://schemas.openxmlformats.org/markup-compatibility/2006" xmlns:hp="http://schemas.haansoft.com/office/presentation/8.0" sz="2800" b="1"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1.</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Родители вышли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те магазины</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2.</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Туристы вернулись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наши музеи</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3.</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Дети пришли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такие красивые парки</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4.</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Рабочие ушли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эти здания</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5.</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Люди уехали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мои квартиры</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6.</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 Кто пришѐл из </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r>
              <a:rPr xmlns:mc="http://schemas.openxmlformats.org/markup-compatibility/2006" xmlns:hp="http://schemas.haansoft.com/office/presentation/8.0" lang="ru-RU" altLang="en-US" sz="2800" b="0" i="0" strike="noStrike" mc:Ignorable="hp" hp:hslEmbossed="0">
                <a:solidFill>
                  <a:srgbClr val="000000">
                    <a:alpha val="100000"/>
                  </a:srgbClr>
                </a:solidFill>
                <a:latin typeface="Times New Roman"/>
                <a:ea typeface="Gulim"/>
                <a:cs typeface="Times New Roman"/>
              </a:rPr>
              <a:t>ваши группы</a:t>
            </a:r>
            <a:r>
              <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rPr>
              <a:t>)</a:t>
            </a:r>
            <a:endParaRPr xmlns:mc="http://schemas.openxmlformats.org/markup-compatibility/2006" xmlns:hp="http://schemas.haansoft.com/office/presentation/8.0" lang="en-US" altLang="ru-RU" sz="28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pic>
        <p:nvPicPr>
          <p:cNvPr id="2" name=""/>
          <p:cNvPicPr>
            <a:picLocks noChangeAspect="1"/>
          </p:cNvPicPr>
          <p:nvPr/>
        </p:nvPicPr>
        <p:blipFill rotWithShape="1">
          <a:blip r:embed="rId2"/>
          <a:stretch>
            <a:fillRect/>
          </a:stretch>
        </p:blipFill>
        <p:spPr>
          <a:xfrm>
            <a:off x="1251155" y="1018751"/>
            <a:ext cx="8876799" cy="4416095"/>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885493" y="1992422"/>
            <a:ext cx="10793730" cy="934403"/>
          </a:xfrm>
          <a:prstGeom prst="rect">
            <a:avLst/>
          </a:prstGeom>
          <a:noFill/>
          <a:ln>
            <a:noFill/>
          </a:ln>
        </p:spPr>
        <p:txBody>
          <a:bodyPr wrap="square">
            <a:spAutoFit/>
          </a:bodyPr>
          <a:p>
            <a:pPr algn="ctr">
              <a:defRPr/>
            </a:pPr>
            <a:r>
              <a:rPr xmlns:mc="http://schemas.openxmlformats.org/markup-compatibility/2006" xmlns:hp="http://schemas.haansoft.com/office/presentation/8.0" sz="2800" b="1" i="0" strike="noStrike" mc:Ignorable="hp" hp:hslEmbossed="0">
                <a:solidFill>
                  <a:schemeClr val="accent1">
                    <a:lumMod val="70000"/>
                  </a:schemeClr>
                </a:solidFill>
                <a:latin typeface="Times New Roman"/>
                <a:ea typeface="Gulim"/>
                <a:cs typeface="Times New Roman"/>
              </a:rPr>
              <a:t>РОДИТЕЛЬНЫЙ ПАДЕЖ ЛИЧНЫХ МЕСТОИМЕНИЙ ДЛЯ </a:t>
            </a:r>
            <a:endParaRPr xmlns:mc="http://schemas.openxmlformats.org/markup-compatibility/2006" xmlns:hp="http://schemas.haansoft.com/office/presentation/8.0" sz="2800" b="1" i="0" strike="noStrike" mc:Ignorable="hp" hp:hslEmbossed="0">
              <a:solidFill>
                <a:schemeClr val="accent1">
                  <a:lumMod val="70000"/>
                </a:schemeClr>
              </a:solidFill>
              <a:latin typeface="Times New Roman"/>
              <a:ea typeface="Gulim"/>
              <a:cs typeface="Times New Roman"/>
            </a:endParaRPr>
          </a:p>
          <a:p>
            <a:pPr algn="ctr">
              <a:defRPr/>
            </a:pPr>
            <a:r>
              <a:rPr xmlns:mc="http://schemas.openxmlformats.org/markup-compatibility/2006" xmlns:hp="http://schemas.haansoft.com/office/presentation/8.0" sz="2800" b="1" i="0" strike="noStrike" mc:Ignorable="hp" hp:hslEmbossed="0">
                <a:solidFill>
                  <a:schemeClr val="accent1">
                    <a:lumMod val="70000"/>
                  </a:schemeClr>
                </a:solidFill>
                <a:latin typeface="Times New Roman"/>
                <a:ea typeface="Gulim"/>
                <a:cs typeface="Times New Roman"/>
              </a:rPr>
              <a:t>ОБОЗНАЧЕНИЯ</a:t>
            </a:r>
            <a:r>
              <a:rPr xmlns:mc="http://schemas.openxmlformats.org/markup-compatibility/2006" xmlns:hp="http://schemas.haansoft.com/office/presentation/8.0" lang="ru-RU" altLang="en-US" sz="2800" b="1" i="0" strike="noStrike" mc:Ignorable="hp" hp:hslEmbossed="0">
                <a:solidFill>
                  <a:schemeClr val="accent1">
                    <a:lumMod val="70000"/>
                  </a:schemeClr>
                </a:solidFill>
                <a:latin typeface="Times New Roman"/>
                <a:ea typeface="Gulim"/>
                <a:cs typeface="Times New Roman"/>
              </a:rPr>
              <a:t> </a:t>
            </a:r>
            <a:r>
              <a:rPr xmlns:mc="http://schemas.openxmlformats.org/markup-compatibility/2006" xmlns:hp="http://schemas.haansoft.com/office/presentation/8.0" sz="2800" b="1" i="0" strike="noStrike" mc:Ignorable="hp" hp:hslEmbossed="0">
                <a:solidFill>
                  <a:schemeClr val="accent1">
                    <a:lumMod val="70000"/>
                  </a:schemeClr>
                </a:solidFill>
                <a:latin typeface="Times New Roman"/>
                <a:ea typeface="Gulim"/>
                <a:cs typeface="Times New Roman"/>
              </a:rPr>
              <a:t>СУБЪЕКТА ОБЛАДАНИЯ</a:t>
            </a:r>
            <a:endParaRPr xmlns:mc="http://schemas.openxmlformats.org/markup-compatibility/2006" xmlns:hp="http://schemas.haansoft.com/office/presentation/8.0" sz="2800" b="1" i="0" strike="noStrike" mc:Ignorable="hp" hp:hslEmbossed="0">
              <a:solidFill>
                <a:schemeClr val="accent1">
                  <a:lumMod val="70000"/>
                </a:scheme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p:nvPr/>
        </p:nvSpPr>
        <p:spPr>
          <a:xfrm>
            <a:off x="2032634" y="2044188"/>
            <a:ext cx="7650481" cy="1068582"/>
          </a:xfrm>
          <a:prstGeom prst="rect">
            <a:avLst/>
          </a:prstGeom>
          <a:noFill/>
          <a:ln>
            <a:noFill/>
          </a:ln>
        </p:spPr>
        <p:txBody>
          <a:bodyPr wrap="square">
            <a:spAutoFit/>
          </a:bodyPr>
          <a:p>
            <a:pPr algn="l">
              <a:defRPr/>
            </a:pPr>
            <a:r>
              <a:rPr xmlns:mc="http://schemas.openxmlformats.org/markup-compatibility/2006" xmlns:hp="http://schemas.haansoft.com/office/presentation/8.0" sz="3200" b="0" i="0" strike="noStrike" mc:Ignorable="hp" hp:hslEmbossed="0">
                <a:solidFill>
                  <a:srgbClr val="000000">
                    <a:alpha val="100000"/>
                  </a:srgbClr>
                </a:solidFill>
                <a:latin typeface="Times New Roman"/>
                <a:ea typeface="Gulim"/>
                <a:cs typeface="Times New Roman"/>
              </a:rPr>
              <a:t>— У кого есть новый учебник?</a:t>
            </a:r>
            <a:endParaRPr xmlns:mc="http://schemas.openxmlformats.org/markup-compatibility/2006" xmlns:hp="http://schemas.haansoft.com/office/presentation/8.0" sz="3200" b="0" i="0" strike="noStrike" mc:Ignorable="hp" hp:hslEmbossed="0">
              <a:solidFill>
                <a:srgbClr val="000000">
                  <a:alpha val="100000"/>
                </a:srgbClr>
              </a:solidFill>
              <a:latin typeface="Times New Roman"/>
              <a:ea typeface="Gulim"/>
              <a:cs typeface="Times New Roman"/>
            </a:endParaRPr>
          </a:p>
          <a:p>
            <a:pPr algn="l">
              <a:defRPr/>
            </a:pPr>
            <a:r>
              <a:rPr xmlns:mc="http://schemas.openxmlformats.org/markup-compatibility/2006" xmlns:hp="http://schemas.haansoft.com/office/presentation/8.0" sz="3200" b="0" i="0" strike="noStrike" mc:Ignorable="hp" hp:hslEmbossed="0">
                <a:solidFill>
                  <a:srgbClr val="000000">
                    <a:alpha val="100000"/>
                  </a:srgbClr>
                </a:solidFill>
                <a:latin typeface="Times New Roman"/>
                <a:ea typeface="Gulim"/>
                <a:cs typeface="Times New Roman"/>
              </a:rPr>
              <a:t>— У меня. (У меня есть новый учебник)</a:t>
            </a:r>
            <a:endParaRPr xmlns:mc="http://schemas.openxmlformats.org/markup-compatibility/2006" xmlns:hp="http://schemas.haansoft.com/office/presentation/8.0" sz="3200" b="0" i="0" strike="noStrike" mc:Ignorable="hp" hp:hslEmbossed="0">
              <a:solidFill>
                <a:srgbClr val="000000">
                  <a:alpha val="100000"/>
                </a:srgbClr>
              </a:solidFill>
              <a:latin typeface="Times New Roman"/>
              <a:ea typeface="Gulim"/>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Крест">
  <a:themeElements>
    <a:clrScheme name="Крест">
      <a:dk1>
        <a:srgbClr val="264c72"/>
      </a:dk1>
      <a:lt1>
        <a:srgbClr val="ffffff"/>
      </a:lt1>
      <a:dk2>
        <a:srgbClr val="347775"/>
      </a:dk2>
      <a:lt2>
        <a:srgbClr val="d7d7d7"/>
      </a:lt2>
      <a:accent1>
        <a:srgbClr val="63a6a4"/>
      </a:accent1>
      <a:accent2>
        <a:srgbClr val="323232"/>
      </a:accent2>
      <a:accent3>
        <a:srgbClr val="9d9c9c"/>
      </a:accent3>
      <a:accent4>
        <a:srgbClr val="c1c0c0"/>
      </a:accent4>
      <a:accent5>
        <a:srgbClr val="e5e4e4"/>
      </a:accent5>
      <a:accent6>
        <a:srgbClr val="716340"/>
      </a:accent6>
      <a:hlink>
        <a:srgbClr val="f9f1d3"/>
      </a:hlink>
      <a:folHlink>
        <a:srgbClr val="e2cdb0"/>
      </a:folHlink>
    </a:clrScheme>
    <a:fontScheme name="Крест">
      <a:majorFont>
        <a:latin typeface="Arial"/>
        <a:ea typeface=""/>
        <a:cs typeface=""/>
        <a:font script="Jpan" typeface="MS PGothic"/>
        <a:font script="Hang" typeface="한컴 윤고딕 24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MS PGothic"/>
        <a:font script="Hang" typeface="한컴 윤고딕 23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Крес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path path="rect">
            <a:fillToRect l="100000" t="100000" r="100000" b="100000"/>
          </a:path>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100000"/>
                <a:shade val="80000"/>
                <a:hueMod val="100000"/>
                <a:satMod val="100000"/>
              </a:schemeClr>
            </a:gs>
            <a:gs pos="100000">
              <a:schemeClr val="phClr">
                <a:shade val="30000"/>
                <a:satMod val="80000"/>
              </a:schemeClr>
            </a:gs>
          </a:gsLst>
          <a:lin ang="5400000" scaled="0"/>
        </a:gradFill>
        <a:gradFill rotWithShape="1">
          <a:gsLst>
            <a:gs pos="0">
              <a:schemeClr val="phClr">
                <a:tint val="100000"/>
                <a:satMod val="100000"/>
              </a:schemeClr>
            </a:gs>
            <a:gs pos="100000">
              <a:schemeClr val="phClr">
                <a:shade val="50000"/>
                <a:satMod val="7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HP Inc.</ep:Company>
  <ep:Words>1417</ep:Words>
  <ep:PresentationFormat>Экран (4:3)</ep:PresentationFormat>
  <ep:Paragraphs>113</ep:Paragraphs>
  <ep:Slides>21</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21</vt:i4>
      </vt:variant>
    </vt:vector>
  </ep:HeadingPairs>
  <ep:TitlesOfParts>
    <vt:vector size="22" baseType="lpstr">
      <vt:lpstr>Крест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2024-02-20T14:44:37.727</dcterms:created>
  <dc:creator>79526</dc:creator>
  <cp:lastModifiedBy>79526</cp:lastModifiedBy>
  <dcterms:modified xsi:type="dcterms:W3CDTF">2024-04-25T14:54:23.419</dcterms:modified>
  <cp:revision>32</cp:revision>
  <cp:version>0906.0100.01</cp:version>
</cp:coreProperties>
</file>