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7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C8A0-F618-4E27-8185-F2588C0F443B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864AD-B239-4C39-9A4A-D3CF6272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1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864AD-B239-4C39-9A4A-D3CF62722621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org/project/emoj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Индексация строк. Итерирование строк.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1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первый символ строки равен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s[0]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s[1]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индексация начинается 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аналогии с функцией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генерировала последовательность натуральных чисел от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- 1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4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 от многих языков программирования,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возможность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отрицательными индексами.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символ строки имеет индекс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последнему элементу присваивается индекс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6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8272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00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получаем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344816" cy="488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864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86800" cy="4525963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ошибка у начинающих программистов — обращение по несуществующему индексу в строке.</a:t>
            </a:r>
          </a:p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 s = '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и мы попытаемся обратится к s[17], то мы получим ошибку:</a:t>
            </a:r>
          </a:p>
          <a:p>
            <a:pPr marL="0" indent="450850" algn="just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IndexError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возникает, поскольку строка содержит всего 6 символов.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55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внимание: если длина строки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равна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при положительной нумерации слева направо, последний элемент имеет индекс равный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- 1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отрицательной индексации справа налево, первый элемент имеет индекс равный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3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Итерирование строк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нужно просканировать всю строку целиком, обрабатывая каждый ее символ. Для этого удобно использовать цикл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программу, которая выводит каждый символ строки на отдельной строке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0" indent="450850" algn="just">
              <a:buNone/>
            </a:pP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(s)):</a:t>
            </a: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(s[i])</a:t>
            </a:r>
          </a:p>
        </p:txBody>
      </p:sp>
    </p:spTree>
    <p:extLst>
      <p:ext uri="{BB962C8B-B14F-4D97-AF65-F5344CB8AC3E}">
        <p14:creationId xmlns:p14="http://schemas.microsoft.com/office/powerpoint/2010/main" val="2782686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выполнения такой программы будут строки:</a:t>
            </a:r>
          </a:p>
          <a:p>
            <a:pPr marL="0" indent="45085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061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передаем в функцию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длину строки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нашем случае длина строки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равна 6.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вызов функции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 вид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переменная цикла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последовательно перебирает все значения от 0 до 5.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выражение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s[i]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последовательно вернет все символы строки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Такой способ итерации строки удобен, когда нам нужен не только сам элемент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s[i]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его индекс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91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нам не нужен индекс самого символа, то мы можем использовать более короткий способ итерации:</a:t>
            </a:r>
          </a:p>
          <a:p>
            <a:pPr marL="0" indent="45085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0" indent="450850" algn="just">
              <a:buNone/>
            </a:pP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341911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когда надо работать с текстовыми данными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85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строки.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создания строк, мы используем парные кавычки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 '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"":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s1 = 'Python'</a:t>
            </a:r>
          </a:p>
          <a:p>
            <a:pPr marL="0" indent="45085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s2 = "Pascal"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55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цикл пройдет по строке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придавая переменной цикла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значение каждого символа (!) в отличие от предыдущего цикла, в котором переменная цикла «бегала» по индексам строки.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01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/>
              <a:t>Обратите внимание на обозначение переменных цикла. </a:t>
            </a:r>
            <a:endParaRPr lang="ru-RU" dirty="0" smtClean="0"/>
          </a:p>
          <a:p>
            <a:pPr marL="0" indent="450850" algn="just">
              <a:buNone/>
            </a:pPr>
            <a:r>
              <a:rPr lang="ru-RU" dirty="0" smtClean="0"/>
              <a:t>В </a:t>
            </a:r>
            <a:r>
              <a:rPr lang="ru-RU" dirty="0"/>
              <a:t>первом цикле мы используем имя </a:t>
            </a:r>
            <a:r>
              <a:rPr lang="ru-RU" b="1" dirty="0"/>
              <a:t>i</a:t>
            </a:r>
            <a:r>
              <a:rPr lang="ru-RU" dirty="0"/>
              <a:t>, что соответствует стандартной идеологии наименования переменных цикла. </a:t>
            </a:r>
            <a:endParaRPr lang="ru-RU" dirty="0" smtClean="0"/>
          </a:p>
          <a:p>
            <a:pPr marL="0" indent="450850" algn="just">
              <a:buNone/>
            </a:pPr>
            <a:r>
              <a:rPr lang="ru-RU" dirty="0" smtClean="0"/>
              <a:t>Во </a:t>
            </a:r>
            <a:r>
              <a:rPr lang="ru-RU" dirty="0"/>
              <a:t>втором цикле, мы назвали переменную буквой </a:t>
            </a:r>
            <a:r>
              <a:rPr lang="ru-RU" b="1" dirty="0"/>
              <a:t>c</a:t>
            </a:r>
            <a:r>
              <a:rPr lang="ru-RU" b="1" dirty="0"/>
              <a:t> </a:t>
            </a:r>
            <a:r>
              <a:rPr lang="ru-RU" dirty="0"/>
              <a:t>– первая буква слова </a:t>
            </a:r>
            <a:r>
              <a:rPr lang="ru-RU" b="1" dirty="0" err="1"/>
              <a:t>char</a:t>
            </a:r>
            <a:r>
              <a:rPr lang="ru-RU" dirty="0"/>
              <a:t> (символ).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27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покажет приведенный ниже фрагмент кода?</a:t>
            </a:r>
          </a:p>
          <a:p>
            <a:pPr marL="0" indent="45085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(s[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+ s[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+ s[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+ s[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0" indent="45085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en-US" dirty="0" err="1"/>
              <a:t>aceg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покажет приведенный ниже фрагмент кода?</a:t>
            </a:r>
          </a:p>
          <a:p>
            <a:pPr marL="0" indent="450850" algn="ctr">
              <a:buNone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(s[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]*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s[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]*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s[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]*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s[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]*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085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en-US" sz="2800" dirty="0" err="1"/>
              <a:t>aaagggdddd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6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покажет приведенный ниже фрагмент кода?</a:t>
            </a:r>
          </a:p>
          <a:p>
            <a:pPr marL="0" indent="450850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'01234567891011121314151617'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range(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print(s[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end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='')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051217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 приведенный код, используя индексатор, так чтобы он вывел символ запятой.</a:t>
            </a: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"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10k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pizzas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pPr marL="0" indent="450850" algn="just"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print(s[])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en-US" dirty="0"/>
              <a:t>print(s[7])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 приведенный код, используя индексатор, так чтобы он вывел символ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</a:t>
            </a:r>
          </a:p>
          <a:p>
            <a:pPr marL="0" indent="45085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"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2010, someone paid 10k Bitcoin for two pizzas."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[])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print(s[1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строка. Напишите программу, которая выводит элементы строки с индексами 0, 2, 4, ... в столбик.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элементы строки с индексами 0, 2, 4, ..., каждое на отдельной строке.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= input()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c in range(0, </a:t>
            </a:r>
            <a:r>
              <a:rPr lang="en-US" dirty="0" err="1"/>
              <a:t>len</a:t>
            </a:r>
            <a:r>
              <a:rPr lang="en-US" dirty="0"/>
              <a:t>(s), 2):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print(s[c</a:t>
            </a:r>
            <a:r>
              <a:rPr lang="en-US" dirty="0"/>
              <a:t>])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1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8163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строка. Напишите программу, которая выводит в столбик элементы строки в обратном порядке.</a:t>
            </a:r>
          </a:p>
          <a:p>
            <a:pPr marL="0" indent="538163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538163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в столбик элементы строки в обратном порядке.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Считывание строки.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считывания текстовых данных в строковую переменную, мы используем функцию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# считали текст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 # считали текст и преобразовали его в целое число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998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s=input()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range(1,len(s)+1):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подаются три строки: имя, фамилия и отчество. Напишите программу, которая выводит инициалы человека.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подаются три строки, каждая на отдельной строке.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ФИО человека.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Гарантируется, что имя, фамилия и отчество начинаются с заглавной буквы.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9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input() #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input() #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input() #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print(n[0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x[0], c[0],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'')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 состоящая из цифр. Напишите программу, которая считает сумму цифр данной строки.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 состоящая из цифр.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сумму цифр данной строки.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5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       # получаем строку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       # бежим циклом по строке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 +=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(i)    # символ переводим в число и складываем с предыдущей суммой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27565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строка. Напишите программу, которая выводит сообщение «Цифра» (без кавычек), если строка содержит цифру. В противном случае вывести сообщение «Цифр нет» (без кавычек).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текст в соответствии с условием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input()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Считываем строку и записываем в переменную '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n'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 нет'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переменную '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s'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записываем в неё 'Цифр нет'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range(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(n))):   #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цикл '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длине строки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in '0123456789':   #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условие если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('012...')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Цифра'            #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меняем на "Цифра"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                 #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Тормозим цикл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строка. Напишите программу, которая определяет, сколько раз в строке встречаются символы + и *.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сколько раз встречаются символы + и * в строке.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5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input()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 = 0          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переменную для звездочки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= 0          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переменную для плюса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'*':  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встретилась звездочка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 += 1 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прибавляем +1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'+':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 проверяем это плюс или нет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+= 1        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+ то прибавляем +1 в переменную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+ встречается',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plus, 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раз')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* встречается',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star, 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раз')</a:t>
            </a:r>
          </a:p>
        </p:txBody>
      </p:sp>
    </p:spTree>
    <p:extLst>
      <p:ext uri="{BB962C8B-B14F-4D97-AF65-F5344CB8AC3E}">
        <p14:creationId xmlns:p14="http://schemas.microsoft.com/office/powerpoint/2010/main" val="28127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строка. Напишите программу, которая определяет сколько в ней одинаковых соседних символов.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45085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количество одинаковых соседних символов.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3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Пустая строка.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создания пустой строки, мы пишем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 '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""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 это аналог числа 0.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33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= input()</a:t>
            </a:r>
          </a:p>
          <a:p>
            <a:pPr marL="0" indent="0">
              <a:buNone/>
            </a:pPr>
            <a:r>
              <a:rPr lang="en-US" dirty="0"/>
              <a:t>count = 0                    # </a:t>
            </a:r>
            <a:r>
              <a:rPr lang="ru-RU" dirty="0"/>
              <a:t>переменная для счетчика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(a) -1):   # </a:t>
            </a:r>
            <a:r>
              <a:rPr lang="ru-RU" dirty="0"/>
              <a:t>проходим </a:t>
            </a:r>
            <a:r>
              <a:rPr lang="en-US" dirty="0"/>
              <a:t>for </a:t>
            </a:r>
            <a:r>
              <a:rPr lang="ru-RU" dirty="0"/>
              <a:t>по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ru-RU" dirty="0"/>
              <a:t>строки) - 1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en-US" dirty="0"/>
              <a:t>if a[</a:t>
            </a:r>
            <a:r>
              <a:rPr lang="en-US" dirty="0" err="1"/>
              <a:t>i</a:t>
            </a:r>
            <a:r>
              <a:rPr lang="en-US" dirty="0"/>
              <a:t>] == a[</a:t>
            </a:r>
            <a:r>
              <a:rPr lang="en-US" dirty="0" err="1"/>
              <a:t>i</a:t>
            </a:r>
            <a:r>
              <a:rPr lang="en-US" dirty="0"/>
              <a:t> + 1]:     # </a:t>
            </a:r>
            <a:r>
              <a:rPr lang="ru-RU" dirty="0"/>
              <a:t>сравниваем строки[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ru-RU" dirty="0"/>
              <a:t>с строки[</a:t>
            </a:r>
            <a:r>
              <a:rPr lang="en-US" dirty="0" err="1"/>
              <a:t>i</a:t>
            </a:r>
            <a:r>
              <a:rPr lang="en-US" dirty="0"/>
              <a:t> + 1]</a:t>
            </a:r>
          </a:p>
          <a:p>
            <a:pPr marL="0" indent="0">
              <a:buNone/>
            </a:pPr>
            <a:r>
              <a:rPr lang="en-US" dirty="0"/>
              <a:t>        count += 1           # </a:t>
            </a:r>
            <a:r>
              <a:rPr lang="ru-RU" dirty="0"/>
              <a:t>если символы одинаковые к счетчику +1</a:t>
            </a:r>
          </a:p>
          <a:p>
            <a:pPr marL="0" indent="0">
              <a:buNone/>
            </a:pPr>
            <a:r>
              <a:rPr lang="ru-RU" dirty="0"/>
              <a:t>        </a:t>
            </a:r>
          </a:p>
          <a:p>
            <a:pPr marL="0" indent="0">
              <a:buNone/>
            </a:pPr>
            <a:r>
              <a:rPr lang="en-US" dirty="0"/>
              <a:t>print(count)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0850" algn="just">
              <a:buNone/>
            </a:pP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На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 программе подается одна строка с буквами русского языка. Напишите программу, которая определяет количество гласных и согласных букв.</a:t>
            </a:r>
          </a:p>
          <a:p>
            <a:pPr marL="0" indent="450850">
              <a:buNone/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входных данных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 программе подается одна строка.</a:t>
            </a:r>
          </a:p>
          <a:p>
            <a:pPr marL="0" indent="450850">
              <a:buNone/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выходных данных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вывести количество гласных и согласных букв.</a:t>
            </a:r>
          </a:p>
          <a:p>
            <a:pPr marL="0" indent="450850">
              <a:buNone/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русском языке 1010 гласных букв (а, у, о, ы, и, э, я, ю, ё, е) и 2121 согласная буква (б, в, г, д, ж, з, й, к, л, м, н, п, р, с, т, ф, х, ц, ч, ш, щ).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2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 0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='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ауоыиэяюёеАУОЫИЭЯЮЁЕ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   #переменная хранящая гласные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='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бвгджзйклмнпрстфхцчшщБВГДЖЗЙКЛМНПРСТФХЦЧШЩ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#переменная хранящая согласные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        # циклом проходим по строке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# если символ соответствует одному из символов строки согласных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1   # прибавляем к переменной согласные +1 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# если символ соответствует одному из символов строки гласных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1  # прибавляем к переменной гласные +1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('Количество гласных букв равно',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('Количество согласных букв равно',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98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 строки.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определения длины строки (количества символов), мы используем встроенную функцию 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</a:p>
          <a:p>
            <a:pPr marL="0" indent="45085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# значение переменной равно 5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54511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Конкатенация и умножение на число.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Операторы + и * можно использовать для строк. Оператор + сцепляет две и более строк. Это называется конкатенацией строк. Оператор * повторяет строку указанное количество раз. 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9040"/>
            <a:ext cx="5112568" cy="289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90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4525963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принадлежности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помощью оператора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мы можем проверять, находится ли одна строка в составе другой. То есть, является ли одна строка подстрокой другой:</a:t>
            </a:r>
          </a:p>
          <a:p>
            <a:pPr marL="0" indent="45085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0" indent="45085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</a:p>
          <a:p>
            <a:pPr marL="0" indent="45085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❤')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85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('💔')</a:t>
            </a:r>
          </a:p>
          <a:p>
            <a:pPr marL="0" indent="45085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45085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строка s содержит подстроку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то будет выведен смайлик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❤.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В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смайлики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emoji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👍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1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строк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бывает необходимо обратиться к конкретному символу в строке.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квадратные скобки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указывается индекс (номер) нужного символа в строке.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1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'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Таблица ниже, показывает как работает индексация: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55411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342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884</Words>
  <Application>Microsoft Office PowerPoint</Application>
  <PresentationFormat>Экран (4:3)</PresentationFormat>
  <Paragraphs>177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Тема урока:  Строки . Индексация строк. Итерирование строк. Решение задач </vt:lpstr>
      <vt:lpstr>Повторение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Индексация строк </vt:lpstr>
      <vt:lpstr>Пусть s = 'Python'. Таблица ниже, показывает как работает индексация:</vt:lpstr>
      <vt:lpstr>Презентация PowerPoint</vt:lpstr>
      <vt:lpstr>Презентация PowerPoint</vt:lpstr>
      <vt:lpstr>Презентация PowerPoint</vt:lpstr>
      <vt:lpstr>Таким образом, получаем</vt:lpstr>
      <vt:lpstr>Презентация PowerPoint</vt:lpstr>
      <vt:lpstr>Презентация PowerPoint</vt:lpstr>
      <vt:lpstr>Итерирование строк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Строки . Индексация строк. Итерирование строк. Решение задач </dc:title>
  <dc:creator>Admin</dc:creator>
  <cp:lastModifiedBy>Пользователь Windows</cp:lastModifiedBy>
  <cp:revision>14</cp:revision>
  <dcterms:created xsi:type="dcterms:W3CDTF">2023-09-10T11:24:44Z</dcterms:created>
  <dcterms:modified xsi:type="dcterms:W3CDTF">2023-09-10T13:09:41Z</dcterms:modified>
</cp:coreProperties>
</file>