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Найдите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корень уравнения: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02018"/>
            <a:ext cx="3207239" cy="193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36912"/>
            <a:ext cx="3383709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35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Найдите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уравнения, если корней несколько, то в ответе напиши больший: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2420888"/>
            <a:ext cx="373841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  <a:endParaRPr lang="ru-RU" dirty="0"/>
          </a:p>
        </p:txBody>
      </p:sp>
      <p:pic>
        <p:nvPicPr>
          <p:cNvPr id="2052" name="Picture 4" descr="https://ege.sdamgia.ru/formula/86/86ffe61f248bbf0613d044394174f7b9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2896"/>
            <a:ext cx="3346369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177281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Вариант 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6119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корень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уравнения, если корней несколько, в ответе укажи больший: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AutoShape 2" descr="https://oge.sdamgia.ru/formula/svg/3a/3a65c72e2a686e8e233edb88bef94a7f.svg"/>
          <p:cNvSpPr>
            <a:spLocks noChangeAspect="1" noChangeArrowheads="1"/>
          </p:cNvSpPr>
          <p:nvPr/>
        </p:nvSpPr>
        <p:spPr bwMode="auto">
          <a:xfrm>
            <a:off x="12652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2780443" cy="80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715" y="2825316"/>
            <a:ext cx="3352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56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значение выражения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"/>
          <a:stretch/>
        </p:blipFill>
        <p:spPr bwMode="auto">
          <a:xfrm>
            <a:off x="467544" y="2492896"/>
            <a:ext cx="352740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1"/>
          <a:stretch/>
        </p:blipFill>
        <p:spPr bwMode="auto">
          <a:xfrm>
            <a:off x="4572000" y="2204864"/>
            <a:ext cx="379964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68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 на вопрос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r>
              <a:rPr lang="ru-RU" dirty="0"/>
              <a:t>Значение какого из выражений является числом рациональным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1)</a:t>
            </a:r>
          </a:p>
          <a:p>
            <a:pPr marL="0" indent="0">
              <a:buNone/>
            </a:pPr>
            <a:r>
              <a:rPr lang="ru-RU" dirty="0" smtClean="0"/>
              <a:t>2)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3)</a:t>
            </a:r>
          </a:p>
          <a:p>
            <a:pPr marL="0" indent="0">
              <a:buNone/>
            </a:pPr>
            <a:r>
              <a:rPr lang="ru-RU" dirty="0" smtClean="0"/>
              <a:t>4)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1556792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r>
              <a:rPr lang="ru-RU" dirty="0"/>
              <a:t>Значение какого из данных выражений является наименьшим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1) </a:t>
            </a:r>
          </a:p>
          <a:p>
            <a:pPr marL="0" indent="0">
              <a:buNone/>
            </a:pPr>
            <a:r>
              <a:rPr lang="ru-RU" dirty="0" smtClean="0"/>
              <a:t>2)</a:t>
            </a:r>
          </a:p>
          <a:p>
            <a:pPr marL="0" indent="0">
              <a:buNone/>
            </a:pPr>
            <a:r>
              <a:rPr lang="ru-RU" dirty="0" smtClean="0"/>
              <a:t>3)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4)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63339"/>
            <a:ext cx="2753494" cy="51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486" y="4027566"/>
            <a:ext cx="745155" cy="76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41168"/>
            <a:ext cx="1292584" cy="5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89240"/>
            <a:ext cx="1790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17966"/>
            <a:ext cx="809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27566"/>
            <a:ext cx="819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55" y="4417538"/>
            <a:ext cx="685930" cy="95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589240"/>
            <a:ext cx="1190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2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dirty="0"/>
              <a:t>Решите неравенство 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59" y="2276872"/>
            <a:ext cx="383308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068960"/>
            <a:ext cx="460851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872"/>
            <a:ext cx="38576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13076"/>
            <a:ext cx="4464496" cy="196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>Решите </a:t>
            </a:r>
            <a:r>
              <a:rPr lang="ru-RU" dirty="0" smtClean="0"/>
              <a:t>неравенство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2" y="2276872"/>
            <a:ext cx="2809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" y="3212976"/>
            <a:ext cx="470615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2809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388999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5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8.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значение выражения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1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"/>
          <a:stretch/>
        </p:blipFill>
        <p:spPr bwMode="auto">
          <a:xfrm>
            <a:off x="395536" y="2636912"/>
            <a:ext cx="359053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419632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Вариант1.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13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5</a:t>
            </a:r>
            <a:endParaRPr lang="ru-RU" sz="44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4</a:t>
            </a:r>
          </a:p>
          <a:p>
            <a:pPr marL="0" indent="0">
              <a:buNone/>
            </a:pPr>
            <a:r>
              <a:rPr lang="ru-RU" sz="4400" b="1" dirty="0" smtClean="0"/>
              <a:t>4. </a:t>
            </a:r>
            <a:r>
              <a:rPr lang="ru-RU" sz="4400" b="1" dirty="0"/>
              <a:t>5</a:t>
            </a:r>
          </a:p>
          <a:p>
            <a:pPr marL="0" indent="0">
              <a:buNone/>
            </a:pPr>
            <a:r>
              <a:rPr lang="ru-RU" sz="4400" b="1" dirty="0" smtClean="0"/>
              <a:t>5. </a:t>
            </a:r>
            <a:r>
              <a:rPr lang="ru-RU" sz="4400" b="1" dirty="0"/>
              <a:t>1</a:t>
            </a:r>
          </a:p>
          <a:p>
            <a:pPr marL="514350" indent="-514350">
              <a:buFont typeface="+mj-lt"/>
              <a:buAutoNum type="arabicPeriod"/>
            </a:pPr>
            <a:endParaRPr lang="ru-RU" sz="4400" b="1" dirty="0" smtClean="0"/>
          </a:p>
          <a:p>
            <a:pPr marL="0" indent="0">
              <a:buNone/>
            </a:pPr>
            <a:endParaRPr lang="ru-RU" sz="4400" b="1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21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14</a:t>
            </a:r>
            <a:endParaRPr lang="ru-RU" sz="44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4400" b="1" dirty="0" smtClean="0"/>
              <a:t>6</a:t>
            </a:r>
          </a:p>
          <a:p>
            <a:pPr marL="0" indent="0">
              <a:buNone/>
            </a:pPr>
            <a:r>
              <a:rPr lang="ru-RU" sz="4400" b="1" dirty="0" smtClean="0"/>
              <a:t>4. </a:t>
            </a:r>
            <a:r>
              <a:rPr lang="ru-RU" sz="4400" b="1" dirty="0"/>
              <a:t>3</a:t>
            </a:r>
          </a:p>
          <a:p>
            <a:pPr marL="0" indent="0">
              <a:buNone/>
            </a:pPr>
            <a:r>
              <a:rPr lang="ru-RU" sz="4400" b="1" dirty="0" smtClean="0"/>
              <a:t>5. </a:t>
            </a:r>
            <a:r>
              <a:rPr lang="ru-RU" sz="4400" b="1" dirty="0"/>
              <a:t>4</a:t>
            </a:r>
          </a:p>
          <a:p>
            <a:pPr marL="514350" indent="-514350">
              <a:buFont typeface="+mj-lt"/>
              <a:buAutoNum type="arabicPeriod"/>
            </a:pPr>
            <a:endParaRPr lang="ru-RU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322635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Вариант1.</a:t>
            </a:r>
          </a:p>
          <a:p>
            <a:pPr marL="0" indent="0">
              <a:buNone/>
            </a:pPr>
            <a:r>
              <a:rPr lang="ru-RU" sz="4400" b="1" dirty="0"/>
              <a:t>6</a:t>
            </a:r>
            <a:r>
              <a:rPr lang="ru-RU" sz="4400" b="1" dirty="0" smtClean="0"/>
              <a:t>. </a:t>
            </a:r>
            <a:r>
              <a:rPr lang="ru-RU" sz="4400" b="1" dirty="0" smtClean="0"/>
              <a:t>1</a:t>
            </a:r>
          </a:p>
          <a:p>
            <a:pPr marL="0" indent="0">
              <a:buNone/>
            </a:pPr>
            <a:r>
              <a:rPr lang="ru-RU" sz="4400" b="1" dirty="0"/>
              <a:t>7</a:t>
            </a:r>
            <a:r>
              <a:rPr lang="ru-RU" sz="4400" b="1" dirty="0" smtClean="0"/>
              <a:t>. </a:t>
            </a:r>
            <a:r>
              <a:rPr lang="ru-RU" sz="4400" b="1" dirty="0" smtClean="0"/>
              <a:t>4</a:t>
            </a:r>
          </a:p>
          <a:p>
            <a:pPr marL="0" indent="0">
              <a:buNone/>
            </a:pPr>
            <a:r>
              <a:rPr lang="ru-RU" sz="4400" b="1" dirty="0" smtClean="0"/>
              <a:t>8. </a:t>
            </a:r>
            <a:r>
              <a:rPr lang="ru-RU" sz="4400" b="1" dirty="0" smtClean="0"/>
              <a:t>80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Вариант 2</a:t>
            </a:r>
          </a:p>
          <a:p>
            <a:pPr marL="0" indent="0">
              <a:buNone/>
            </a:pPr>
            <a:r>
              <a:rPr lang="ru-RU" sz="4400" b="1" dirty="0"/>
              <a:t>6</a:t>
            </a:r>
            <a:r>
              <a:rPr lang="ru-RU" sz="4400" b="1" dirty="0" smtClean="0"/>
              <a:t>. </a:t>
            </a:r>
            <a:r>
              <a:rPr lang="ru-RU" sz="4400" b="1" dirty="0" smtClean="0"/>
              <a:t>4</a:t>
            </a:r>
          </a:p>
          <a:p>
            <a:pPr marL="0" indent="0">
              <a:buNone/>
            </a:pPr>
            <a:r>
              <a:rPr lang="ru-RU" sz="4400" b="1" dirty="0"/>
              <a:t>7</a:t>
            </a:r>
            <a:r>
              <a:rPr lang="ru-RU" sz="4400" b="1" dirty="0" smtClean="0"/>
              <a:t>. </a:t>
            </a:r>
            <a:r>
              <a:rPr lang="ru-RU" sz="4400" b="1" dirty="0" smtClean="0"/>
              <a:t>2</a:t>
            </a:r>
          </a:p>
          <a:p>
            <a:pPr marL="0" indent="0">
              <a:buNone/>
            </a:pPr>
            <a:r>
              <a:rPr lang="ru-RU" sz="4400" b="1" dirty="0"/>
              <a:t>8</a:t>
            </a:r>
            <a:r>
              <a:rPr lang="ru-RU" sz="4400" b="1" dirty="0" smtClean="0"/>
              <a:t>. </a:t>
            </a:r>
            <a:r>
              <a:rPr lang="ru-RU" sz="4400" b="1" dirty="0" smtClean="0"/>
              <a:t>425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8947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– «5»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6-7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– «4»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4-5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– «3»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– «2»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197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1. Найдите корень уравнения:  </vt:lpstr>
      <vt:lpstr>2. Найдите корень уравнения, если корней несколько, то в ответе напиши больший:</vt:lpstr>
      <vt:lpstr>3. Найдите корень уравнения, если корней несколько, в ответе укажи больший:</vt:lpstr>
      <vt:lpstr>4. Найдите значение выражения </vt:lpstr>
      <vt:lpstr>5. Ответь на вопрос</vt:lpstr>
      <vt:lpstr>6. Решите неравенство  </vt:lpstr>
      <vt:lpstr>7. Решите неравенство</vt:lpstr>
      <vt:lpstr>8. Найти значение выражения </vt:lpstr>
      <vt:lpstr>Проверка </vt:lpstr>
      <vt:lpstr>Проверка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Найдите корень уравнения:  </dc:title>
  <dc:creator>User</dc:creator>
  <cp:lastModifiedBy>User</cp:lastModifiedBy>
  <cp:revision>19</cp:revision>
  <dcterms:created xsi:type="dcterms:W3CDTF">2020-09-01T09:23:33Z</dcterms:created>
  <dcterms:modified xsi:type="dcterms:W3CDTF">2025-09-01T11:36:07Z</dcterms:modified>
</cp:coreProperties>
</file>