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9" r:id="rId2"/>
    <p:sldId id="258" r:id="rId3"/>
    <p:sldId id="259" r:id="rId4"/>
    <p:sldId id="260" r:id="rId5"/>
    <p:sldId id="261" r:id="rId6"/>
    <p:sldId id="262" r:id="rId7"/>
    <p:sldId id="263" r:id="rId8"/>
    <p:sldId id="265" r:id="rId9"/>
    <p:sldId id="266" r:id="rId10"/>
    <p:sldId id="267"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21.04.2026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21.04.2026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21.04.2026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21.04.2026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21.04.2026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21.04.2026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21.04.2026</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368676"/>
          </a:xfrm>
        </p:spPr>
        <p:txBody>
          <a:bodyPr>
            <a:normAutofit/>
          </a:bodyPr>
          <a:lstStyle/>
          <a:p>
            <a:r>
              <a:rPr lang="en-US" sz="9600" i="1" dirty="0" smtClean="0"/>
              <a:t>Environment problems</a:t>
            </a:r>
            <a:endParaRPr lang="ru-RU" sz="9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57167"/>
            <a:ext cx="7772400" cy="1928825"/>
          </a:xfrm>
        </p:spPr>
        <p:txBody>
          <a:bodyPr>
            <a:noAutofit/>
          </a:bodyPr>
          <a:lstStyle/>
          <a:p>
            <a:r>
              <a:rPr lang="en-US" sz="3200" i="1" dirty="0" smtClean="0"/>
              <a:t>Remember, polluting the nature you first of all harm to itself! So reflect while the getting is good!</a:t>
            </a:r>
            <a:endParaRPr lang="ru-RU" sz="3200" dirty="0"/>
          </a:p>
        </p:txBody>
      </p:sp>
      <p:sp>
        <p:nvSpPr>
          <p:cNvPr id="3" name="Подзаголовок 2"/>
          <p:cNvSpPr>
            <a:spLocks noGrp="1"/>
          </p:cNvSpPr>
          <p:nvPr>
            <p:ph type="subTitle" idx="1"/>
          </p:nvPr>
        </p:nvSpPr>
        <p:spPr/>
        <p:txBody>
          <a:bodyPr/>
          <a:lstStyle/>
          <a:p>
            <a:endParaRPr lang="ru-RU" dirty="0"/>
          </a:p>
        </p:txBody>
      </p:sp>
      <p:pic>
        <p:nvPicPr>
          <p:cNvPr id="4" name="Рисунок 3"/>
          <p:cNvPicPr/>
          <p:nvPr/>
        </p:nvPicPr>
        <p:blipFill>
          <a:blip r:embed="rId2">
            <a:extLst>
              <a:ext uri="{28A0092B-C50C-407E-A947-70E740481C1C}">
                <a14:useLocalDpi xmlns:a14="http://schemas.microsoft.com/office/drawing/2010/main" val="0"/>
              </a:ext>
            </a:extLst>
          </a:blip>
          <a:stretch>
            <a:fillRect/>
          </a:stretch>
        </p:blipFill>
        <p:spPr>
          <a:xfrm>
            <a:off x="1285852" y="2286000"/>
            <a:ext cx="7000924" cy="414339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1000108"/>
            <a:ext cx="8229600" cy="2428892"/>
          </a:xfrm>
        </p:spPr>
        <p:txBody>
          <a:bodyPr>
            <a:normAutofit fontScale="90000"/>
          </a:bodyPr>
          <a:lstStyle/>
          <a:p>
            <a:r>
              <a:rPr lang="en-US" sz="3600" b="1" i="1" dirty="0" smtClean="0"/>
              <a:t>Environment problems in Russia</a:t>
            </a:r>
            <a:r>
              <a:rPr lang="ru-RU" sz="2000" dirty="0" smtClean="0"/>
              <a:t/>
            </a:r>
            <a:br>
              <a:rPr lang="ru-RU" sz="2000" dirty="0" smtClean="0"/>
            </a:br>
            <a:r>
              <a:rPr lang="en-US" sz="2000" i="1" dirty="0" smtClean="0"/>
              <a:t>At present Russia in my opinion the dirtiest country in the world.</a:t>
            </a:r>
            <a:r>
              <a:rPr lang="ru-RU" sz="2000" dirty="0" smtClean="0"/>
              <a:t/>
            </a:r>
            <a:br>
              <a:rPr lang="ru-RU" sz="2000" dirty="0" smtClean="0"/>
            </a:br>
            <a:r>
              <a:rPr lang="en-US" sz="2000" i="1" dirty="0" smtClean="0"/>
              <a:t>1)Because it is the biggest country and on it live a set of nationalities and it plays large role harming the nature. The most large number of migrants is the share of Russia!</a:t>
            </a:r>
            <a:r>
              <a:rPr lang="ru-RU" dirty="0" smtClean="0"/>
              <a:t/>
            </a:r>
            <a:br>
              <a:rPr lang="ru-RU" dirty="0" smtClean="0"/>
            </a:br>
            <a:endParaRPr lang="ru-RU" dirty="0"/>
          </a:p>
        </p:txBody>
      </p:sp>
      <p:sp>
        <p:nvSpPr>
          <p:cNvPr id="3" name="Подзаголовок 2"/>
          <p:cNvSpPr>
            <a:spLocks noGrp="1"/>
          </p:cNvSpPr>
          <p:nvPr>
            <p:ph type="subTitle" idx="1"/>
          </p:nvPr>
        </p:nvSpPr>
        <p:spPr>
          <a:xfrm>
            <a:off x="1357290" y="3929066"/>
            <a:ext cx="6400800" cy="1752600"/>
          </a:xfrm>
        </p:spPr>
        <p:txBody>
          <a:bodyPr/>
          <a:lstStyle/>
          <a:p>
            <a:endParaRPr lang="ru-RU" dirty="0"/>
          </a:p>
        </p:txBody>
      </p:sp>
      <p:pic>
        <p:nvPicPr>
          <p:cNvPr id="4" name="Рисунок 3"/>
          <p:cNvPicPr/>
          <p:nvPr/>
        </p:nvPicPr>
        <p:blipFill>
          <a:blip r:embed="rId2">
            <a:extLst>
              <a:ext uri="{28A0092B-C50C-407E-A947-70E740481C1C}">
                <a14:useLocalDpi xmlns:a14="http://schemas.microsoft.com/office/drawing/2010/main" val="0"/>
              </a:ext>
            </a:extLst>
          </a:blip>
          <a:stretch>
            <a:fillRect/>
          </a:stretch>
        </p:blipFill>
        <p:spPr>
          <a:xfrm>
            <a:off x="928662" y="3714752"/>
            <a:ext cx="3714776" cy="2428892"/>
          </a:xfrm>
          <a:prstGeom prst="rect">
            <a:avLst/>
          </a:prstGeom>
        </p:spPr>
      </p:pic>
      <p:pic>
        <p:nvPicPr>
          <p:cNvPr id="5" name="Рисунок 4"/>
          <p:cNvPicPr/>
          <p:nvPr/>
        </p:nvPicPr>
        <p:blipFill>
          <a:blip r:embed="rId3">
            <a:extLst>
              <a:ext uri="{28A0092B-C50C-407E-A947-70E740481C1C}">
                <a14:useLocalDpi xmlns:a14="http://schemas.microsoft.com/office/drawing/2010/main" val="0"/>
              </a:ext>
            </a:extLst>
          </a:blip>
          <a:stretch>
            <a:fillRect/>
          </a:stretch>
        </p:blipFill>
        <p:spPr>
          <a:xfrm>
            <a:off x="4714876" y="3786190"/>
            <a:ext cx="3643338" cy="235745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1571636"/>
          </a:xfrm>
        </p:spPr>
        <p:txBody>
          <a:bodyPr>
            <a:normAutofit fontScale="90000"/>
          </a:bodyPr>
          <a:lstStyle/>
          <a:p>
            <a:r>
              <a:rPr lang="en-US" sz="2700" i="1" dirty="0" smtClean="0"/>
              <a:t>2) </a:t>
            </a:r>
            <a:r>
              <a:rPr lang="en-US" sz="2700" b="1" i="1" dirty="0" smtClean="0"/>
              <a:t>Secondly to earn and develop economy, the big enterprises which unfortunately harm not only environment, but also people are necessary, polluting air.</a:t>
            </a:r>
            <a:r>
              <a:rPr lang="ru-RU" dirty="0" smtClean="0"/>
              <a:t/>
            </a:r>
            <a:br>
              <a:rPr lang="ru-RU" dirty="0" smtClean="0"/>
            </a:br>
            <a:endParaRPr lang="ru-RU" dirty="0"/>
          </a:p>
        </p:txBody>
      </p:sp>
      <p:pic>
        <p:nvPicPr>
          <p:cNvPr id="4" name="Содержимое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357290" y="2071678"/>
            <a:ext cx="6357982" cy="405448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4290"/>
            <a:ext cx="7772400" cy="3357585"/>
          </a:xfrm>
        </p:spPr>
        <p:txBody>
          <a:bodyPr>
            <a:noAutofit/>
          </a:bodyPr>
          <a:lstStyle/>
          <a:p>
            <a:r>
              <a:rPr lang="en-US" sz="2400" i="1" dirty="0" smtClean="0"/>
              <a:t>3)</a:t>
            </a:r>
            <a:r>
              <a:rPr lang="en-US" sz="2400" b="1" i="1" dirty="0" smtClean="0"/>
              <a:t> Thirdly people behave disrespectfully on the relation to everything that the nature gives us, throw out garbage there where there are no garbage containers. Cut down the woods. Gradually pollute lakes and the rivers therefore suffers not only level of purity of water in the lake, but also all sea inhabitants, and ourselves suffer from it also.</a:t>
            </a:r>
            <a:endParaRPr lang="ru-RU" sz="2400" dirty="0"/>
          </a:p>
        </p:txBody>
      </p:sp>
      <p:sp>
        <p:nvSpPr>
          <p:cNvPr id="3" name="Подзаголовок 2"/>
          <p:cNvSpPr>
            <a:spLocks noGrp="1"/>
          </p:cNvSpPr>
          <p:nvPr>
            <p:ph type="subTitle" idx="1"/>
          </p:nvPr>
        </p:nvSpPr>
        <p:spPr/>
        <p:txBody>
          <a:bodyPr/>
          <a:lstStyle/>
          <a:p>
            <a:endParaRPr lang="ru-RU" dirty="0"/>
          </a:p>
        </p:txBody>
      </p:sp>
      <p:pic>
        <p:nvPicPr>
          <p:cNvPr id="4" name="Рисунок 3"/>
          <p:cNvPicPr/>
          <p:nvPr/>
        </p:nvPicPr>
        <p:blipFill>
          <a:blip r:embed="rId2">
            <a:extLst>
              <a:ext uri="{28A0092B-C50C-407E-A947-70E740481C1C}">
                <a14:useLocalDpi xmlns:a14="http://schemas.microsoft.com/office/drawing/2010/main" val="0"/>
              </a:ext>
            </a:extLst>
          </a:blip>
          <a:stretch>
            <a:fillRect/>
          </a:stretch>
        </p:blipFill>
        <p:spPr>
          <a:xfrm>
            <a:off x="500034" y="3571876"/>
            <a:ext cx="3929089" cy="3143271"/>
          </a:xfrm>
          <a:prstGeom prst="rect">
            <a:avLst/>
          </a:prstGeom>
        </p:spPr>
      </p:pic>
      <p:pic>
        <p:nvPicPr>
          <p:cNvPr id="5" name="Рисунок 4"/>
          <p:cNvPicPr/>
          <p:nvPr/>
        </p:nvPicPr>
        <p:blipFill>
          <a:blip r:embed="rId3" cstate="print">
            <a:extLst>
              <a:ext uri="{28A0092B-C50C-407E-A947-70E740481C1C}">
                <a14:useLocalDpi xmlns:a14="http://schemas.microsoft.com/office/drawing/2010/main" val="0"/>
              </a:ext>
            </a:extLst>
          </a:blip>
          <a:stretch>
            <a:fillRect/>
          </a:stretch>
        </p:blipFill>
        <p:spPr>
          <a:xfrm>
            <a:off x="4500562" y="3571876"/>
            <a:ext cx="4143404" cy="300039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0"/>
            <a:ext cx="7772400" cy="2643182"/>
          </a:xfrm>
        </p:spPr>
        <p:txBody>
          <a:bodyPr>
            <a:normAutofit fontScale="90000"/>
          </a:bodyPr>
          <a:lstStyle/>
          <a:p>
            <a:r>
              <a:rPr lang="en-US" sz="2700" b="1" i="1" dirty="0" smtClean="0"/>
              <a:t>All these factors influence not only separately Russia, but also all planet. Without meaning what exactly your small piece of paper will be pernicious, we continue negligently treats the nature!</a:t>
            </a:r>
            <a:r>
              <a:rPr lang="ru-RU" dirty="0" smtClean="0"/>
              <a:t/>
            </a:r>
            <a:br>
              <a:rPr lang="ru-RU" dirty="0" smtClean="0"/>
            </a:br>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p:cNvPicPr/>
          <p:nvPr/>
        </p:nvPicPr>
        <p:blipFill>
          <a:blip r:embed="rId2">
            <a:extLst>
              <a:ext uri="{28A0092B-C50C-407E-A947-70E740481C1C}">
                <a14:useLocalDpi xmlns:a14="http://schemas.microsoft.com/office/drawing/2010/main" val="0"/>
              </a:ext>
            </a:extLst>
          </a:blip>
          <a:stretch>
            <a:fillRect/>
          </a:stretch>
        </p:blipFill>
        <p:spPr>
          <a:xfrm>
            <a:off x="1285852" y="2786058"/>
            <a:ext cx="6643734" cy="357189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i="1" dirty="0" smtClean="0"/>
              <a:t>Between it there is a difference</a:t>
            </a:r>
            <a:r>
              <a:rPr lang="ru-RU" dirty="0" smtClean="0"/>
              <a:t/>
            </a:r>
            <a:br>
              <a:rPr lang="ru-RU" dirty="0" smtClean="0"/>
            </a:br>
            <a:endParaRPr lang="ru-RU" dirty="0"/>
          </a:p>
        </p:txBody>
      </p:sp>
      <p:pic>
        <p:nvPicPr>
          <p:cNvPr id="4" name="Содержимое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147618" y="1600200"/>
            <a:ext cx="6848764" cy="47085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400" i="1" dirty="0" smtClean="0"/>
              <a:t>Let's keep the nature together. After all if we continue to pollute environment, sooner or later it is necessary to pay for the acts!</a:t>
            </a:r>
            <a:endParaRPr lang="ru-RU" sz="2400" dirty="0"/>
          </a:p>
        </p:txBody>
      </p:sp>
      <p:pic>
        <p:nvPicPr>
          <p:cNvPr id="4" name="Содержимое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432983" y="1600200"/>
            <a:ext cx="6278033" cy="47085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i="1" dirty="0" smtClean="0"/>
              <a:t>It costs that!</a:t>
            </a:r>
            <a:r>
              <a:rPr lang="ru-RU" dirty="0" smtClean="0"/>
              <a:t/>
            </a:r>
            <a:br>
              <a:rPr lang="ru-RU" dirty="0" smtClean="0"/>
            </a:br>
            <a:endParaRPr lang="ru-RU" dirty="0"/>
          </a:p>
        </p:txBody>
      </p:sp>
      <p:pic>
        <p:nvPicPr>
          <p:cNvPr id="4" name="Содержимое 3"/>
          <p:cNvPicPr>
            <a:picLocks noGrp="1"/>
          </p:cNvPicPr>
          <p:nvPr>
            <p:ph idx="1"/>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643042" y="1285860"/>
            <a:ext cx="5929354" cy="484030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200" dirty="0" smtClean="0"/>
              <a:t>All these factors influence not only separately Russia, but also all planet. Without meaning what exactly your small piece of paper will be pernicious, we continue negligently treats the nature</a:t>
            </a:r>
            <a:r>
              <a:rPr lang="ru-RU" dirty="0" smtClean="0"/>
              <a:t/>
            </a:r>
            <a:br>
              <a:rPr lang="ru-RU" dirty="0" smtClean="0"/>
            </a:br>
            <a:endParaRPr lang="ru-RU" dirty="0"/>
          </a:p>
        </p:txBody>
      </p:sp>
      <p:pic>
        <p:nvPicPr>
          <p:cNvPr id="4" name="Содержимое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2910" y="1500174"/>
            <a:ext cx="8143932" cy="464347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779</TotalTime>
  <Words>224</Words>
  <Application>Microsoft Office PowerPoint</Application>
  <PresentationFormat>Экран (4:3)</PresentationFormat>
  <Paragraphs>10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Апекс</vt:lpstr>
      <vt:lpstr>Environment problems</vt:lpstr>
      <vt:lpstr>Environment problems in Russia At present Russia in my opinion the dirtiest country in the world. 1)Because it is the biggest country and on it live a set of nationalities and it plays large role harming the nature. The most large number of migrants is the share of Russia! </vt:lpstr>
      <vt:lpstr>2) Secondly to earn and develop economy, the big enterprises which unfortunately harm not only environment, but also people are necessary, polluting air. </vt:lpstr>
      <vt:lpstr>3) Thirdly people behave disrespectfully on the relation to everything that the nature gives us, throw out garbage there where there are no garbage containers. Cut down the woods. Gradually pollute lakes and the rivers therefore suffers not only level of purity of water in the lake, but also all sea inhabitants, and ourselves suffer from it also.</vt:lpstr>
      <vt:lpstr>All these factors influence not only separately Russia, but also all planet. Without meaning what exactly your small piece of paper will be pernicious, we continue negligently treats the nature! </vt:lpstr>
      <vt:lpstr>Between it there is a difference </vt:lpstr>
      <vt:lpstr>Let's keep the nature together. After all if we continue to pollute environment, sooner or later it is necessary to pay for the acts!</vt:lpstr>
      <vt:lpstr>It costs that! </vt:lpstr>
      <vt:lpstr>All these factors influence not only separately Russia, but also all planet. Without meaning what exactly your small piece of paper will be pernicious, we continue negligently treats the nature </vt:lpstr>
      <vt:lpstr>Remember, polluting the nature you first of all harm to itself! So reflect while the getting is good!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Админ</cp:lastModifiedBy>
  <cp:revision>23</cp:revision>
  <dcterms:modified xsi:type="dcterms:W3CDTF">2026-04-21T07:04:12Z</dcterms:modified>
</cp:coreProperties>
</file>