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1" d="100"/>
          <a:sy n="51" d="100"/>
        </p:scale>
        <p:origin x="92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1E238-E714-9FBB-C245-E3510E9C78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603DA3-B77B-C539-CABC-DA12F16658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D96AD3-E382-1302-AFC1-FEF9634B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878616-9002-BBB2-5F77-4CC5EE7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254BCD-B78F-22BB-3D74-9C3254BD0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283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EB4E3-CE90-F9DC-A655-44BCAE88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D7955C2-5075-89B5-1F76-9155E8C11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7158E1-ADD2-59F6-8C79-9C7A7700A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51DA4C-F2BF-D451-127C-F0E4534B7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5904C6-CA36-2927-C9FB-D0A5717A3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888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7E41C0D-144A-CB57-8A44-D770355B1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F5A8B6-B2E7-4665-DF9C-4615DE29DE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00789F-6B8D-1B8B-5D72-6F07BE378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B32A6B-22A3-A864-6D61-3A99CF1D7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DBD2B2-4E76-53CE-FBB4-C459BC11C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388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4EE3C5-0007-99E2-0DAC-F3C4DD66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91FE37-9B91-3674-FD25-E99B1FCE1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4F1895-EE24-5C73-9306-9AB03F08C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788439-FAA7-B659-4196-7F58362D6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5AA550-F3F6-A691-37FF-9E2484178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207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0B752F-3CD1-388D-820E-CCFAA6D16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B6DC7A-0FE6-C5F9-1169-444329A7E9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88D4C5-F518-FA75-A5B0-B576D91EF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2AADAC-5AEE-5829-3CBD-CE1EAE2C0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322D48-3513-6052-BF43-81933ABAE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82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667554-B449-A0C6-78E1-972944CBE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9258B6-2731-1850-98B5-DCF2259739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47AC98-CA86-FFFF-881B-FAC02D853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0619C8-5B7B-4F58-2197-E3046A4BD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5A0076-A79F-C299-1747-4EA50516E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8553DC-0157-9BF3-BF64-C70B3C7A1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741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3878E6-2BA7-DA98-8FAF-AF4BE207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D86A5F-7668-09BF-0B1B-6D54A1FF4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CD88BE-7453-CD85-7D3B-12FD015F2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7B6C6EE-6264-6D5E-F16C-3CA3864CA5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5E953C3-7CE6-B38E-D761-BB936C01A7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0CA4E2F-3394-FB47-D789-0133C48B2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5468F1A-1BF4-5565-96C4-922863120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1F60CED-40A2-33B9-028D-FAB8DDEA0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78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405C2E-AE00-19D0-4E8A-F1C55F320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A3F728-234D-A73B-49C4-4BAB8A98C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105076-E96B-C745-7E7B-DA1F00724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B8DBA8-464C-AD2E-FE5B-7BBCC8071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3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3AF8F1-8458-3056-C65E-E7211286B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F0D3D1C-DA24-E918-22D2-947C195D5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FA41BA4-347D-97F4-1E2F-744FBC594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108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9987DB-8FED-03C3-873C-CC20A3A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C75050-C72C-ED25-C12A-11B87D033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AC851FE-9E8B-F2C2-C3E6-9E810EA8E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606FF2-9554-6787-2D09-06B4E5D92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8EC3BB-8983-9331-2399-7C5E8E8B6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EA4D4F-6C47-E8FA-F83E-C01C0039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010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EB38E1-6629-F4BA-912C-EF1AF8781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1404EEF-87D9-387A-2048-A661B6145A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EB4EB08-1B25-BF7A-7C65-FF4D215EA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5CE85F-AE45-82B2-5473-F46C0042D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F7C19D-2579-D808-1A4C-A59E0BD2F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32EAD9-7E9A-48A9-B1F0-517147B4F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0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4B3CE-451C-A323-F8AE-6A8B9F1A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FDEFC7-7D5A-9C6B-0EEA-779A9B9B3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A7976B-00FA-3D27-20FA-72D6A26953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840CB-2BC4-4422-8BA5-5F20E2CD4D56}" type="datetimeFigureOut">
              <a:rPr lang="ru-RU" smtClean="0"/>
              <a:t>14.02.2026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9F03DD-4BB6-717D-A132-F7AD2AB87E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19F860-A5E8-AAE3-ED47-EE4422B7A4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FC3D-E3C1-4A4F-8F17-D8485C584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360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BAEE0-E5A3-4E41-D876-FD631ACD7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Профессии будущего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B6FF6A-7D70-56B2-8BEF-A1025A5EB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Цель: </a:t>
            </a:r>
            <a:r>
              <a:rPr lang="ru-RU" dirty="0"/>
              <a:t>расширить представление о профессиях будущего и перспективах их развития.</a:t>
            </a:r>
          </a:p>
          <a:p>
            <a:pPr marL="0" indent="0">
              <a:buNone/>
            </a:pPr>
            <a:r>
              <a:rPr lang="ru-RU" dirty="0"/>
              <a:t>Выбор профессии всегда был важным и ответственным решением. Современный мир меняется очень быстро. В условиях развития технологий, глобализации, экономических и социальных изменений эта задача становится еще сложнее. </a:t>
            </a:r>
          </a:p>
          <a:p>
            <a:pPr marL="0" indent="0">
              <a:buNone/>
            </a:pPr>
            <a:r>
              <a:rPr lang="ru-RU" dirty="0"/>
              <a:t>Что мы знаем о профессиях будущего? Какие профессии будут востребованы в ближайшие годы, а какие постепенно уйдут на второй план? Как выбрать профессию, которая будет и востребована и приносить удовольствие?</a:t>
            </a:r>
          </a:p>
          <a:p>
            <a:pPr marL="0" indent="0">
              <a:buNone/>
            </a:pPr>
            <a:r>
              <a:rPr lang="ru-RU" dirty="0"/>
              <a:t>Ниже приведены примеры таких профессий в разных областях.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08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B5140-9F05-1F93-B068-C5F058ED8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29208"/>
            <a:ext cx="9144000" cy="144624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Профессии будущего в медицине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3745ED8-34CB-8860-556D-E844F7250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7118" y="1810139"/>
            <a:ext cx="10273004" cy="4739951"/>
          </a:xfrm>
        </p:spPr>
        <p:txBody>
          <a:bodyPr>
            <a:normAutofit fontScale="70000" lnSpcReduction="20000"/>
          </a:bodyPr>
          <a:lstStyle/>
          <a:p>
            <a:br>
              <a:rPr lang="ru-RU" b="1" dirty="0"/>
            </a:br>
            <a:r>
              <a:rPr lang="ru-RU" sz="3100" b="1" dirty="0"/>
              <a:t>Онлайн-терапевт — </a:t>
            </a:r>
            <a:r>
              <a:rPr lang="ru-RU" sz="3100" dirty="0"/>
              <a:t>врач, который проводит предварительную диагностику, чтобы выявить у пациента признаки болезни и отправить к нужному специалисту. </a:t>
            </a:r>
            <a:br>
              <a:rPr lang="ru-RU" sz="3100" b="1" dirty="0"/>
            </a:br>
            <a:br>
              <a:rPr lang="ru-RU" sz="3100" b="1" dirty="0"/>
            </a:br>
            <a:br>
              <a:rPr lang="ru-RU" sz="3100" b="1" dirty="0"/>
            </a:br>
            <a:r>
              <a:rPr lang="ru-RU" sz="3100" b="1" dirty="0"/>
              <a:t>Специалист по биохакингу и программируемому здоровью — </a:t>
            </a:r>
            <a:r>
              <a:rPr lang="ru-RU" sz="3100" dirty="0"/>
              <a:t>это медик, который изучает, как улучшить работу организма с помощью медицинских препаратов, диеты, тренировок и других методов, чтобы эффективнее жить и медленнее стареть.</a:t>
            </a:r>
            <a:br>
              <a:rPr lang="ru-RU" sz="3100" b="1" dirty="0"/>
            </a:br>
            <a:br>
              <a:rPr lang="ru-RU" sz="3100" b="1" dirty="0"/>
            </a:br>
            <a:br>
              <a:rPr lang="ru-RU" sz="3100" b="1" dirty="0"/>
            </a:br>
            <a:br>
              <a:rPr lang="ru-RU" sz="3100" b="1" dirty="0"/>
            </a:br>
            <a:r>
              <a:rPr lang="ru-RU" sz="3100" b="1" dirty="0"/>
              <a:t>Консультант по здоровой старости</a:t>
            </a:r>
            <a:r>
              <a:rPr lang="ru-RU" sz="3100" dirty="0"/>
              <a:t> помогает пенсионерам скорректировать образ жизни, подобрать подходящий режим питания и физической активности. Благодаря таким специалистам старшее поколение будет реже обращаться к врачам, снижая нагрузку на здравоохранение.</a:t>
            </a:r>
            <a:br>
              <a:rPr lang="ru-RU" sz="3100" dirty="0"/>
            </a:br>
            <a:br>
              <a:rPr lang="ru-RU" sz="3100" dirty="0"/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322504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2C763-CA3F-0A60-B74E-1A4C126B5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651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/>
                </a:solidFill>
              </a:rPr>
              <a:t>Профессии будущего в экологии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886C5B-5311-B899-438E-8F0443979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3566"/>
            <a:ext cx="10515600" cy="488924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300" b="1" dirty="0"/>
              <a:t>Специалисты, занятые охраной окружающей среды</a:t>
            </a:r>
            <a:r>
              <a:rPr lang="ru-RU" sz="3300" dirty="0"/>
              <a:t>, в скором будущем будут влиять на локальную погоду и глобальный климат.</a:t>
            </a:r>
            <a:br>
              <a:rPr lang="ru-RU" sz="3300" dirty="0"/>
            </a:br>
            <a:br>
              <a:rPr lang="ru-RU" sz="3300" dirty="0"/>
            </a:br>
            <a:br>
              <a:rPr lang="ru-RU" sz="3300" dirty="0"/>
            </a:br>
            <a:br>
              <a:rPr lang="ru-RU" sz="3300" dirty="0"/>
            </a:br>
            <a:r>
              <a:rPr lang="ru-RU" sz="3300" b="1" dirty="0" err="1"/>
              <a:t>Эковожатый</a:t>
            </a:r>
            <a:r>
              <a:rPr lang="ru-RU" sz="3300" b="1" dirty="0"/>
              <a:t> </a:t>
            </a:r>
            <a:r>
              <a:rPr lang="ru-RU" sz="3300" dirty="0"/>
              <a:t>— это организатор волонтеров, которые работают над улучшением экологии: очищают территории, сортируют мусор, помогают навести порядок. </a:t>
            </a:r>
            <a:r>
              <a:rPr lang="ru-RU" sz="3300" dirty="0" err="1"/>
              <a:t>Эковожатый</a:t>
            </a:r>
            <a:r>
              <a:rPr lang="ru-RU" sz="3300" dirty="0"/>
              <a:t> помогает наладить коммуникацию внутри команды и обеспечивает комфортные условия работы, а еще занимается экопросвещением.</a:t>
            </a:r>
            <a:br>
              <a:rPr lang="ru-RU" sz="3300" dirty="0"/>
            </a:br>
            <a:br>
              <a:rPr lang="ru-RU" sz="3300" dirty="0"/>
            </a:br>
            <a:br>
              <a:rPr lang="ru-RU" sz="3300" b="1" dirty="0"/>
            </a:br>
            <a:r>
              <a:rPr lang="ru-RU" sz="3300" b="1" dirty="0"/>
              <a:t>Агроэкологический фермер </a:t>
            </a:r>
            <a:r>
              <a:rPr lang="ru-RU" sz="3300" dirty="0"/>
              <a:t>выращивает сельскохозяйственные культуры и биотопливо, восстанавливая сельскохозяйственный баланс.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703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FA2415-C2EC-7ABF-FF28-4D276C793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722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Профессии будущего в робототехнике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B8C1F8-5293-BB55-C686-12C8EECA5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3649"/>
            <a:ext cx="10515600" cy="528922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br>
              <a:rPr lang="ru-RU" dirty="0"/>
            </a:br>
            <a:br>
              <a:rPr lang="ru-RU" dirty="0"/>
            </a:br>
            <a:br>
              <a:rPr lang="ru-RU" sz="3400" dirty="0"/>
            </a:br>
            <a:r>
              <a:rPr lang="ru-RU" sz="3800" dirty="0"/>
              <a:t>Около 68% предпринимателей мирового уровня считают , что будущее бизнеса — это совместная работа человека и искусственного интеллекта. Люди все активнее передают тяжелую, опасную, монотонную и сверхточную работу машинам. Но успех глобальной роботизации будет напрямую связан с успехами робототехников, которые будут придумывать и давать «профессию» «умным» помощникам, сопровождающим человека от рождения и до старости.</a:t>
            </a:r>
            <a:br>
              <a:rPr lang="ru-RU" sz="3800" dirty="0"/>
            </a:br>
            <a:br>
              <a:rPr lang="ru-RU" sz="3800" dirty="0"/>
            </a:br>
            <a:r>
              <a:rPr lang="ru-RU" sz="3800" b="1" dirty="0"/>
              <a:t>Разработчик роботов </a:t>
            </a:r>
            <a:r>
              <a:rPr lang="ru-RU" sz="3800" dirty="0"/>
              <a:t>— это инженер, который создает роботов или сложную автоматизированную технику. Его изобретения могут применяться в самых разных сферах жизни — от медицины и ухода за людьми до промышленности и покорения космоса.</a:t>
            </a:r>
            <a:br>
              <a:rPr lang="ru-RU" sz="3800" dirty="0"/>
            </a:br>
            <a:br>
              <a:rPr lang="ru-RU" sz="3800" dirty="0"/>
            </a:br>
            <a:endParaRPr lang="ru-RU" sz="3800" dirty="0"/>
          </a:p>
          <a:p>
            <a:pPr marL="0" indent="0" algn="just">
              <a:buNone/>
            </a:pPr>
            <a:r>
              <a:rPr lang="ru-RU" sz="3800" b="1" dirty="0"/>
              <a:t>Менеджер по проектированию умного дома </a:t>
            </a:r>
            <a:r>
              <a:rPr lang="ru-RU" sz="3800" dirty="0"/>
              <a:t>— человек, проектирующий умные дома со специальными домашними офисами, оснащенными маршрутизаторами в нужных местах, звукоизоляцией, отдельными входами с голосовым управлением и другими функциями.</a:t>
            </a:r>
            <a:br>
              <a:rPr lang="ru-RU" sz="3800" dirty="0"/>
            </a:br>
            <a:br>
              <a:rPr lang="ru-RU" sz="3800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7113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08DF34-5FDB-0B46-E759-C21A06D1B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Новые технологии в сельском хозяйстве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73178C-E5D0-BDBC-97E9-4AF77736A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err="1"/>
              <a:t>Агрокибернетик</a:t>
            </a:r>
            <a:r>
              <a:rPr lang="ru-RU" b="1" dirty="0"/>
              <a:t> </a:t>
            </a:r>
            <a:r>
              <a:rPr lang="ru-RU" dirty="0"/>
              <a:t>(</a:t>
            </a:r>
            <a:r>
              <a:rPr lang="ru-RU" dirty="0" err="1"/>
              <a:t>агроинформатик</a:t>
            </a:r>
            <a:r>
              <a:rPr lang="ru-RU" dirty="0"/>
              <a:t>) — это специалист, занимающийся применением современных информационных технологий, систем автоматизации, анализа данных и искусственного интеллекта в области сельского хозяйства.</a:t>
            </a:r>
            <a:br>
              <a:rPr lang="ru-RU" dirty="0"/>
            </a:br>
            <a:br>
              <a:rPr lang="ru-RU" dirty="0"/>
            </a:br>
            <a:r>
              <a:rPr lang="ru-RU" b="1" dirty="0"/>
              <a:t>ГМО-агроном</a:t>
            </a:r>
            <a:r>
              <a:rPr lang="ru-RU" dirty="0"/>
              <a:t> — это специалист, который занимается изменением генов сельскохозяйственных культур.</a:t>
            </a:r>
            <a:br>
              <a:rPr lang="ru-RU" dirty="0"/>
            </a:br>
            <a:br>
              <a:rPr lang="ru-RU" dirty="0"/>
            </a:br>
            <a:r>
              <a:rPr lang="ru-RU" b="1" dirty="0"/>
              <a:t>Цифровой пасечник </a:t>
            </a:r>
            <a:r>
              <a:rPr lang="ru-RU" dirty="0"/>
              <a:t>— эксперт в области здоровья пчел, процессов опыления, конструкции ульев и подбора роев в соответствии с растительностью в различных районах.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99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BC043B-94E4-A438-0C03-31FB4610D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31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</a:rPr>
              <a:t>Профессии будущего в логистике и транспорте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CE9C89-B0E2-46BA-2F2C-7D742C6B5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9383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Проектировщик новых видов транспорта </a:t>
            </a:r>
            <a:r>
              <a:rPr lang="ru-RU" dirty="0"/>
              <a:t>— специалист, который разрабатывает и обслуживает современные средства передвижения на воде, в воздухе и на земле. </a:t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b="1" dirty="0"/>
              <a:t>Профессиональный пилот дрона </a:t>
            </a:r>
            <a:r>
              <a:rPr lang="ru-RU" dirty="0"/>
              <a:t>— это оператор беспилотного летательного аппарата. Основа их деятельности сегодня — это видеосъемка. В частности рекламных роликов из разных сфер и съемка спортивных соревнований.</a:t>
            </a:r>
            <a:br>
              <a:rPr lang="ru-RU" dirty="0"/>
            </a:br>
            <a:br>
              <a:rPr lang="ru-RU" dirty="0"/>
            </a:br>
            <a:r>
              <a:rPr lang="ru-RU" b="1" dirty="0"/>
              <a:t>Строитель «умных» дорог </a:t>
            </a:r>
            <a:r>
              <a:rPr lang="ru-RU" dirty="0"/>
              <a:t>— выбирает и устанавливает адаптивное дорожное покрытие, разметку и знаки с радиочастотной идентификацией, системы наблюдения и датчики для контроля состояния дороги.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8158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52A92-F2C0-6F89-4F33-55032CA69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97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Профессии будущего в легкой промышленности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6AAACD-9B98-B3BA-3D33-0F2A5BFA9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4906"/>
            <a:ext cx="10515600" cy="487991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Например, специалисты легкой промышленности научат обувь и одежду подзаряжать многочисленные гаджеты, встроенные в повседневный гардероб. Именно они заставят джинсы и кроссовки «стираться» на ходу и помогут напечатать одежду точно по собственной фигуре.</a:t>
            </a:r>
            <a:br>
              <a:rPr lang="ru-RU" dirty="0"/>
            </a:br>
            <a:br>
              <a:rPr lang="ru-RU" dirty="0"/>
            </a:br>
            <a:r>
              <a:rPr lang="ru-RU" b="1" dirty="0" err="1"/>
              <a:t>Техностилист</a:t>
            </a:r>
            <a:r>
              <a:rPr lang="ru-RU" b="1" dirty="0"/>
              <a:t> </a:t>
            </a:r>
            <a:r>
              <a:rPr lang="ru-RU" dirty="0"/>
              <a:t>— это специалист, который делает одежду «умной», объединяет ее с гаджетами, датчиками, цифровыми и другими современными технологиями.</a:t>
            </a:r>
            <a:br>
              <a:rPr lang="ru-RU" dirty="0"/>
            </a:br>
            <a:br>
              <a:rPr lang="ru-RU" dirty="0"/>
            </a:br>
            <a:r>
              <a:rPr lang="ru-RU" b="1" dirty="0"/>
              <a:t>Проектировщик новых тканей </a:t>
            </a:r>
            <a:r>
              <a:rPr lang="ru-RU" dirty="0"/>
              <a:t>— это специалист, который занимается разработкой инновационных материалов и заранее продумывает их свойства. Например, «умные» ткани способны менять цвет и свойства в зависимости от температуры тела, самоочищаться, запоминать форму, аккумулировать солнечную энергию, светиться в темноте и не только.</a:t>
            </a:r>
            <a:br>
              <a:rPr lang="ru-RU" dirty="0"/>
            </a:br>
            <a:br>
              <a:rPr lang="ru-RU" dirty="0"/>
            </a:br>
            <a:r>
              <a:rPr lang="ru-RU" b="1" dirty="0"/>
              <a:t>Специалист по переработке одежды </a:t>
            </a:r>
            <a:r>
              <a:rPr lang="ru-RU" dirty="0"/>
              <a:t>— эколог с образованием материаловеда, разрабатывающий и внедряющий технологии оптимальной переработки старой одежды.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1240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742</Words>
  <Application>Microsoft Office PowerPoint</Application>
  <PresentationFormat>Широкоэкранный</PresentationFormat>
  <Paragraphs>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Профессии будущего</vt:lpstr>
      <vt:lpstr>Профессии будущего в медицине</vt:lpstr>
      <vt:lpstr>Профессии будущего в экологии</vt:lpstr>
      <vt:lpstr>Профессии будущего в робототехнике</vt:lpstr>
      <vt:lpstr>Новые технологии в сельском хозяйстве</vt:lpstr>
      <vt:lpstr>Профессии будущего в логистике и транспорте</vt:lpstr>
      <vt:lpstr>Профессии будущего в легкой промышленности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Ирина Cумарокова</dc:creator>
  <cp:lastModifiedBy>Ирина Cумарокова</cp:lastModifiedBy>
  <cp:revision>2</cp:revision>
  <dcterms:created xsi:type="dcterms:W3CDTF">2025-12-03T08:53:03Z</dcterms:created>
  <dcterms:modified xsi:type="dcterms:W3CDTF">2026-02-14T13:08:16Z</dcterms:modified>
</cp:coreProperties>
</file>