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0B23-881D-430A-813E-864EE2F16FBB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DCAA-A984-42A5-8359-22C7FDDFE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DCAA-A984-42A5-8359-22C7FDDFE0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9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64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17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9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5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7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3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1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A9E9-13BA-405C-A60A-4FCF250AEA2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1C14CF-345E-49ED-89E1-BB45990A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03564"/>
            <a:ext cx="10515600" cy="4364181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latin typeface="Arial Black" panose="020B0A04020102020204" pitchFamily="34" charset="0"/>
              </a:rPr>
              <a:t/>
            </a:r>
            <a:br>
              <a:rPr lang="ru-RU" sz="7200" b="1" i="1" dirty="0" smtClean="0">
                <a:latin typeface="Arial Black" panose="020B0A04020102020204" pitchFamily="34" charset="0"/>
              </a:rPr>
            </a:b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ownloads\IMG-20250410-WA002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720436"/>
            <a:ext cx="9789225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6" y="4821382"/>
            <a:ext cx="9666286" cy="144087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pretty popular problem in the world. in a large community is in big cities.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and children suffer from it</a:t>
            </a:r>
            <a:b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	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400" b="1" i="1" dirty="0"/>
          </a:p>
        </p:txBody>
      </p:sp>
      <p:pic>
        <p:nvPicPr>
          <p:cNvPr id="2050" name="Picture 2" descr="C:\Users\1\Downloads\IMG-20250410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90550"/>
            <a:ext cx="9563966" cy="39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7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6" y="4571998"/>
            <a:ext cx="10335490" cy="192578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days water is used as 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Waste from factories and industries goes there, animals and soil near water suffer from this</a:t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205345" y="1805855"/>
            <a:ext cx="63997" cy="4262436"/>
          </a:xfrm>
        </p:spPr>
        <p:txBody>
          <a:bodyPr>
            <a:no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145" y="446089"/>
            <a:ext cx="9994467" cy="3724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ownloads\IMG-20250410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2" y="471054"/>
            <a:ext cx="9701166" cy="41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96981"/>
            <a:ext cx="8911687" cy="4003963"/>
          </a:xfrm>
        </p:spPr>
        <p:txBody>
          <a:bodyPr>
            <a:noAutofit/>
          </a:bodyPr>
          <a:lstStyle/>
          <a:p>
            <a:pPr algn="ctr"/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871" y="4670474"/>
            <a:ext cx="10030691" cy="1688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very important problem. It affects both animals and plants, and the products we eat. People often litter where it is not necessary, and this leads to this.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504610" y="4332848"/>
            <a:ext cx="50079" cy="1570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ownloads\IMG-20250410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26" y="-1"/>
            <a:ext cx="9824364" cy="44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1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78971"/>
            <a:ext cx="9858691" cy="3586591"/>
          </a:xfrm>
        </p:spPr>
        <p:txBody>
          <a:bodyPr>
            <a:normAutofit/>
          </a:bodyPr>
          <a:lstStyle/>
          <a:p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2545" y="4308764"/>
            <a:ext cx="9858895" cy="160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Deforestation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cut down forests to build some building or something else on the site. animals and air suffer from this. other birds have nowhere to live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51101" y="5542671"/>
            <a:ext cx="53509" cy="36117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 descr="C:\Users\1\Downloads\IMG-20250410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604911"/>
            <a:ext cx="9861452" cy="33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0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624110"/>
            <a:ext cx="9283925" cy="3849416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4055" y="4586068"/>
            <a:ext cx="10002129" cy="171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animals are in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problems said for you, there is one more. animals are in danger because of this. because of what people do, they often have to survive in bad conditions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99409" y="2252831"/>
            <a:ext cx="475540" cy="729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ownloads\IMG-20250410-WA003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1668"/>
            <a:ext cx="9917723" cy="44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6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4109"/>
            <a:ext cx="11422742" cy="52561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ru-R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don't 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pollute the world!!! don't ruin your own lives!!!</a:t>
            </a:r>
            <a:endParaRPr lang="ru-RU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5472332"/>
            <a:ext cx="4313864" cy="438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5472332"/>
            <a:ext cx="4313864" cy="4315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87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589212" y="3484410"/>
            <a:ext cx="891539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1\Downloads\IMG-20250410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384517"/>
            <a:ext cx="9699562" cy="61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773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1884</TotalTime>
  <Words>121</Words>
  <Application>Microsoft Office PowerPoint</Application>
  <PresentationFormat>Произвольный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 </vt:lpstr>
      <vt:lpstr>1. air pollution  this is a pretty popular problem in the world. in a large community is in big cities. оld people and children suffer from it    </vt:lpstr>
      <vt:lpstr>2. water pollution  these days water is used as a dump. Waste from factories and industries goes there, animals and soil near water suffer from this </vt:lpstr>
      <vt:lpstr>Презентация PowerPoint</vt:lpstr>
      <vt:lpstr>Презентация PowerPoint</vt:lpstr>
      <vt:lpstr>Презентация PowerPoint</vt:lpstr>
      <vt:lpstr>Conclusion   don't pollute the world!!! don't ruin your own lives!!!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ВЫШНИЙ ВОЛОЧЁК-   МОЯ МАЛАЯ РОДИНА</dc:title>
  <dc:creator>User</dc:creator>
  <cp:lastModifiedBy>1</cp:lastModifiedBy>
  <cp:revision>16</cp:revision>
  <dcterms:created xsi:type="dcterms:W3CDTF">2019-10-12T16:43:16Z</dcterms:created>
  <dcterms:modified xsi:type="dcterms:W3CDTF">2025-04-10T18:55:33Z</dcterms:modified>
</cp:coreProperties>
</file>