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89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2106-FB3D-4797-99BA-04B3BB47D873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BEA4-E035-4FBB-93AB-D3E112A06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13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2106-FB3D-4797-99BA-04B3BB47D873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BEA4-E035-4FBB-93AB-D3E112A06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912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2106-FB3D-4797-99BA-04B3BB47D873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BEA4-E035-4FBB-93AB-D3E112A06909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0932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2106-FB3D-4797-99BA-04B3BB47D873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BEA4-E035-4FBB-93AB-D3E112A06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460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2106-FB3D-4797-99BA-04B3BB47D873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BEA4-E035-4FBB-93AB-D3E112A0690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5959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2106-FB3D-4797-99BA-04B3BB47D873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BEA4-E035-4FBB-93AB-D3E112A06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048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2106-FB3D-4797-99BA-04B3BB47D873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BEA4-E035-4FBB-93AB-D3E112A06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275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2106-FB3D-4797-99BA-04B3BB47D873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BEA4-E035-4FBB-93AB-D3E112A06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23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2106-FB3D-4797-99BA-04B3BB47D873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BEA4-E035-4FBB-93AB-D3E112A06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14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2106-FB3D-4797-99BA-04B3BB47D873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BEA4-E035-4FBB-93AB-D3E112A06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587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2106-FB3D-4797-99BA-04B3BB47D873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BEA4-E035-4FBB-93AB-D3E112A06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901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2106-FB3D-4797-99BA-04B3BB47D873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BEA4-E035-4FBB-93AB-D3E112A06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668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2106-FB3D-4797-99BA-04B3BB47D873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BEA4-E035-4FBB-93AB-D3E112A06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057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2106-FB3D-4797-99BA-04B3BB47D873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BEA4-E035-4FBB-93AB-D3E112A06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32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2106-FB3D-4797-99BA-04B3BB47D873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BEA4-E035-4FBB-93AB-D3E112A06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706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2106-FB3D-4797-99BA-04B3BB47D873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BEA4-E035-4FBB-93AB-D3E112A06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855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62106-FB3D-4797-99BA-04B3BB47D873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1D9BEA4-E035-4FBB-93AB-D3E112A06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793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4446" y="224853"/>
            <a:ext cx="9144000" cy="223579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 ОБЩЕОБРАЗОВАТЕЛЬНАЯ ОРГАНИЗАЦИЯ ЗАПОРОЖСКОЙ ОБЛАСТИ «АКИМОВСКАЯ СРЕДНЯЯ ОБЩЕОБРАЗОВАТЕЛЬНАЯ ШКОЛА №27 ИМЕНИ ГЕРОЯ СОВЕТСКОГО СОЮЗА ГРИГОРИЯ ИВАНОВИЧА БОЯРИНОВА» АКИМОВСКОГО РАЙОНА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69364" y="3002432"/>
            <a:ext cx="9144000" cy="3143536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3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Тупович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Ивановна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                                    социальный педагог</a:t>
            </a:r>
          </a:p>
          <a:p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Акимовка 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962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73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4517" y="884419"/>
            <a:ext cx="939883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физического насилия над ребенком: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вялый, подавленный, испуганный;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ребенка регулярно появляются синяки, ссадины, повреждения, травмы;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вздрагивает от приближения агрессора, или от резких движений;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агрессивен к людям, животным, часто дерется;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боится ходить в школу, детское учреждение, кружок</a:t>
            </a:r>
          </a:p>
        </p:txBody>
      </p:sp>
    </p:spTree>
    <p:extLst>
      <p:ext uri="{BB962C8B-B14F-4D97-AF65-F5344CB8AC3E}">
        <p14:creationId xmlns:p14="http://schemas.microsoft.com/office/powerpoint/2010/main" val="2436891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4775" y="269823"/>
            <a:ext cx="992348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должны насторожить учителя: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вдруг начинает болеть и не ходит в школу;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Несчастный внешний вид;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друзей;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Никто не хочет с ним сидеть за партой;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является постоянным объектом шуток и юмора;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ребенка снижается успеваемость;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часто приходит с подранными вещам;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не зовут на дни рождения и к нему никто не подходит;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говорит, что ему не у кого спросить домашнее задание, когда приходит на занятия с невыученными урокам;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соревнованиях дети говорят «только не с ним!»;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часто проводит время на переменах в одиночеств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229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9803" y="179882"/>
            <a:ext cx="1056806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Первичная профилактика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Первичная профилактика направлена на детей – участников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себя работу не только с детьми, но и с семьями школьников.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Изучение типа семьи и воспитания в семье детей, а также поведение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семье.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Изучение и коррекция нарушения материнско-детских отношений, которые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служат причиной снижения эмоционального благополучия ребенка и отклонений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его оптимальном психическом развитии в младенческом, раннем и дошкольном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возрасте.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Формирование личности, жизненного стиля, стратегий поведения учеников в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 через проведение родительских собраний, классных часов, классных и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общешкольных мероприятий.</a:t>
            </a:r>
          </a:p>
        </p:txBody>
      </p:sp>
    </p:spTree>
    <p:extLst>
      <p:ext uri="{BB962C8B-B14F-4D97-AF65-F5344CB8AC3E}">
        <p14:creationId xmlns:p14="http://schemas.microsoft.com/office/powerpoint/2010/main" val="448877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9607" y="241678"/>
            <a:ext cx="920396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учителям, психологам, администрациям школ (при проведении первичной профилактики)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Начните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точного, приемлемого для вашего образовательного учреждения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имеют место в вашей школе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Узнайте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какими способами поддерживают свой авторитет учителя,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работники, ученики школы.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действий следует приступать после исследования проблемы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школе с помощью анкет, изучения специальной литературы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видеозаписей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проблемы. Необходимо проводить беседы со школьниками как индивидуальные, так и групповые.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 персонала школы, которое способствует позитивным межличностным отношениям между учащимися.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терять из поля зрения «обидчиков». Беседуйте не только с виновными, но с их родителями, даже если это сложно сделать</a:t>
            </a:r>
          </a:p>
        </p:txBody>
      </p:sp>
    </p:spTree>
    <p:extLst>
      <p:ext uri="{BB962C8B-B14F-4D97-AF65-F5344CB8AC3E}">
        <p14:creationId xmlns:p14="http://schemas.microsoft.com/office/powerpoint/2010/main" val="120250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705" y="179882"/>
            <a:ext cx="9938479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Вторичная профилактика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в отношении подростков, совершивших правонарушение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буллеров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и её целью является коррекция поведения подростка и его развитие,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психологической безопасности образовательной среды и, как следствие,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и поддержание психического здоровья учащихся, учителей, работников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очень злободневна в настоящее время. Травля, которой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подвергается растущий человек в школе, накладывает неизгладимый отпечаток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дальнейшую жизнь, мешает строить полноценные отношения в семейной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жизни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мешает достичь больших вершин при получении профессии, и часто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приводит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самоубийству. Поэтому этой проблеме должны уделять внимание, как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и учителя, администрация школ</a:t>
            </a:r>
          </a:p>
        </p:txBody>
      </p:sp>
    </p:spTree>
    <p:extLst>
      <p:ext uri="{BB962C8B-B14F-4D97-AF65-F5344CB8AC3E}">
        <p14:creationId xmlns:p14="http://schemas.microsoft.com/office/powerpoint/2010/main" val="1584572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4635" y="197346"/>
            <a:ext cx="9863529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Глазман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О. Л. Психологические особенности участников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О. Л. 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Глазман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// Известия Российского государственного педагогического университета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А.И.Герцена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Санкт-Петербург , 2009. - № 105. - С. 159-165.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Маланцева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О. Д.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 школе. Что мы можем сделать? / О. Д.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Маланцева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// Социальная педагогика. - 2007. - № 4. - С. 90-92.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Мальцева, О. А. Профилактика жестокости и агрессивности в подростковой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среде и способы ее преодоления / О. А. Мальцева // Тюменский государственный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 - 2009. - № 7. - С. 51-54. 29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4.Мерцалова Т. Насилие в школе: что противопоставить жестокости и агрессии?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Т.Мерцалова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// Директор школы. – 2000. – № 3. – С. 25–32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979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980" y="344772"/>
            <a:ext cx="7986677" cy="59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29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4715" y="903556"/>
            <a:ext cx="975859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участвуют </a:t>
            </a: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только дети, но и педагоги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Тоесть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жертвами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могут стать и дети и педагоги, так 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буллерами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могут выступать и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взрослые и дети. Во многом развитию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способствуют воспитание в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установки, которые воспитываются в детях с малолетства; а так же развитию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травли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микроклимат того образовательного учреждения, куда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попадают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для получения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42202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34321" y="284813"/>
            <a:ext cx="8214610" cy="7195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ТИПЫ БУЛЛИНГА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757" t="13360"/>
          <a:stretch/>
        </p:blipFill>
        <p:spPr>
          <a:xfrm>
            <a:off x="359765" y="1139252"/>
            <a:ext cx="9983448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94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837" t="12819" r="3957" b="11115"/>
          <a:stretch/>
        </p:blipFill>
        <p:spPr>
          <a:xfrm>
            <a:off x="299803" y="1304143"/>
            <a:ext cx="9323882" cy="51716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04144" y="389745"/>
            <a:ext cx="7600013" cy="4646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КОЛЬЦО БУЛЛИНГА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123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3934" b="30054"/>
          <a:stretch/>
        </p:blipFill>
        <p:spPr>
          <a:xfrm>
            <a:off x="419725" y="779490"/>
            <a:ext cx="9084040" cy="509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923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8047" r="6216" b="11613"/>
          <a:stretch/>
        </p:blipFill>
        <p:spPr>
          <a:xfrm>
            <a:off x="479684" y="1648919"/>
            <a:ext cx="8814217" cy="452702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9804" y="554636"/>
            <a:ext cx="9578714" cy="8394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ИНИЦИАТОРАМИ ТРАВЛИ МОГУТ СТАТЬ</a:t>
            </a:r>
            <a:r>
              <a:rPr lang="ru-RU" sz="3200" dirty="0" smtClean="0">
                <a:solidFill>
                  <a:schemeClr val="tx1"/>
                </a:solidFill>
              </a:rPr>
              <a:t>: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321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858" t="17268" r="2076" b="8634"/>
          <a:stretch/>
        </p:blipFill>
        <p:spPr>
          <a:xfrm>
            <a:off x="359764" y="1244183"/>
            <a:ext cx="9668656" cy="53364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29587" y="284813"/>
            <a:ext cx="8529403" cy="5546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кому обратиться в случае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буллинга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600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725" y="329784"/>
            <a:ext cx="10613036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67900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65</TotalTime>
  <Words>794</Words>
  <Application>Microsoft Office PowerPoint</Application>
  <PresentationFormat>Широкоэкранный</PresentationFormat>
  <Paragraphs>71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Times New Roman</vt:lpstr>
      <vt:lpstr>Trebuchet MS</vt:lpstr>
      <vt:lpstr>Wingdings 3</vt:lpstr>
      <vt:lpstr>Аспект</vt:lpstr>
      <vt:lpstr>ГОСУДАРСТВЕННОЕ БЮДЖЕТНОЕ УЧРЕЖДЕНИЕ ОБЩЕОБРАЗОВАТЕЛЬНАЯ ОРГАНИЗАЦИЯ ЗАПОРОЖСКОЙ ОБЛАСТИ «АКИМОВСКАЯ СРЕДНЯЯ ОБЩЕОБРАЗОВАТЕЛЬНАЯ ШКОЛА №27 ИМЕНИ ГЕРОЯ СОВЕТСКОГО СОЮЗА ГРИГОРИЯ ИВАНОВИЧА БОЯРИНОВА» АКИМОВСКОГО РАЙОНА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УЧРЕЖДЕНИЕ ОБЩЕОБРАЗОВАТЕЛЬНАЯ ОРГАНИЗАЦИЯ ЗАПОРОЖСКОЙ ОБЛАСТИ «АКИМОВСКАЯ СРЕДНЯЯ ОБЩЕОБРАЗОВАТЕЛЬНАЯ ШКОЛА №27 ИМЕНИ ГЕРОЯ СОВЕТСКОГО СОЮЗА ГРИГОРИЯ ИВАНОВИЧА БОЯРИНОВА» АКИМОВСКОГО РАЙОНА</dc:title>
  <dc:creator>111 111</dc:creator>
  <cp:lastModifiedBy>111 111</cp:lastModifiedBy>
  <cp:revision>9</cp:revision>
  <dcterms:created xsi:type="dcterms:W3CDTF">2024-08-05T17:47:47Z</dcterms:created>
  <dcterms:modified xsi:type="dcterms:W3CDTF">2024-08-05T18:52:53Z</dcterms:modified>
</cp:coreProperties>
</file>