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5514"/>
    <p:restoredTop sz="94665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>
        <p:guide orient="horz" pos="215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slide" Target="slides/slide11.xml"  /><Relationship Id="rId13" Type="http://schemas.openxmlformats.org/officeDocument/2006/relationships/presProps" Target="presProps.xml"  /><Relationship Id="rId14" Type="http://schemas.openxmlformats.org/officeDocument/2006/relationships/viewProps" Target="viewProps.xml"  /><Relationship Id="rId15" Type="http://schemas.openxmlformats.org/officeDocument/2006/relationships/theme" Target="theme/theme1.xml"  /><Relationship Id="rId16" Type="http://schemas.openxmlformats.org/officeDocument/2006/relationships/tableStyles" Target="tableStyles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Титульный слайд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"/>
          <p:cNvSpPr/>
          <p:nvPr/>
        </p:nvSpPr>
        <p:spPr>
          <a:xfrm>
            <a:off x="-12699" y="3631"/>
            <a:ext cx="1247479" cy="4425873"/>
          </a:xfrm>
          <a:custGeom>
            <a:avLst/>
            <a:gdLst/>
            <a:cxnLst>
              <a:cxn ang="0">
                <a:pos x="0" y="0"/>
              </a:cxn>
              <a:cxn ang="0">
                <a:pos x="0" y="708"/>
              </a:cxn>
              <a:cxn ang="0">
                <a:pos x="986" y="7114"/>
              </a:cxn>
              <a:cxn ang="0">
                <a:pos x="1537" y="7266"/>
              </a:cxn>
              <a:cxn ang="0">
                <a:pos x="62" y="0"/>
              </a:cxn>
              <a:cxn ang="0">
                <a:pos x="0" y="0"/>
              </a:cxn>
            </a:cxnLst>
            <a:rect l="0" t="0" r="r" b="b"/>
            <a:pathLst>
              <a:path w="1537" h="7266">
                <a:moveTo>
                  <a:pt x="0" y="0"/>
                </a:moveTo>
                <a:lnTo>
                  <a:pt x="0" y="708"/>
                </a:lnTo>
                <a:lnTo>
                  <a:pt x="986" y="7114"/>
                </a:lnTo>
                <a:lnTo>
                  <a:pt x="1537" y="7266"/>
                </a:lnTo>
                <a:lnTo>
                  <a:pt x="62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9" name=""/>
          <p:cNvSpPr/>
          <p:nvPr/>
        </p:nvSpPr>
        <p:spPr>
          <a:xfrm flipH="1">
            <a:off x="7307082" y="211889"/>
            <a:ext cx="4883131" cy="1609272"/>
          </a:xfrm>
          <a:custGeom>
            <a:avLst/>
            <a:gdLst>
              <a:gd name="connsiteX0" fmla="*/ 0 w 2715"/>
              <a:gd name="connsiteY0" fmla="*/ 0 h 1458"/>
              <a:gd name="connsiteX1" fmla="*/ 0 w 2715"/>
              <a:gd name="connsiteY1" fmla="*/ 1458 h 1458"/>
              <a:gd name="connsiteX2" fmla="*/ 2715 w 2715"/>
              <a:gd name="connsiteY2" fmla="*/ 909 h 1458"/>
              <a:gd name="connsiteX3" fmla="*/ 0 w 2715"/>
              <a:gd name="connsiteY3" fmla="*/ 0 h 145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5" h="1458">
                <a:moveTo>
                  <a:pt x="0" y="0"/>
                </a:moveTo>
                <a:lnTo>
                  <a:pt x="0" y="1458"/>
                </a:lnTo>
                <a:lnTo>
                  <a:pt x="2715" y="909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0" name=""/>
          <p:cNvSpPr/>
          <p:nvPr/>
        </p:nvSpPr>
        <p:spPr>
          <a:xfrm flipH="1">
            <a:off x="1176" y="0"/>
            <a:ext cx="12196229" cy="1209811"/>
          </a:xfrm>
          <a:custGeom>
            <a:avLst/>
            <a:gdLst>
              <a:gd name="connsiteX0" fmla="*/ 6774 w 6774"/>
              <a:gd name="connsiteY0" fmla="*/ 0 h 1097"/>
              <a:gd name="connsiteX1" fmla="*/ 0 w 6774"/>
              <a:gd name="connsiteY1" fmla="*/ 0 h 1097"/>
              <a:gd name="connsiteX2" fmla="*/ 0 w 6774"/>
              <a:gd name="connsiteY2" fmla="*/ 194 h 1097"/>
              <a:gd name="connsiteX3" fmla="*/ 2700 w 6774"/>
              <a:gd name="connsiteY3" fmla="*/ 1097 h 1097"/>
              <a:gd name="connsiteX4" fmla="*/ 6774 w 6774"/>
              <a:gd name="connsiteY4" fmla="*/ 282 h 1097"/>
              <a:gd name="connsiteX5" fmla="*/ 6774 w 6774"/>
              <a:gd name="connsiteY5" fmla="*/ 0 h 109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74" h="1097">
                <a:moveTo>
                  <a:pt x="6774" y="0"/>
                </a:moveTo>
                <a:lnTo>
                  <a:pt x="0" y="0"/>
                </a:lnTo>
                <a:lnTo>
                  <a:pt x="0" y="194"/>
                </a:lnTo>
                <a:lnTo>
                  <a:pt x="2700" y="1097"/>
                </a:lnTo>
                <a:lnTo>
                  <a:pt x="6774" y="282"/>
                </a:lnTo>
                <a:lnTo>
                  <a:pt x="6774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1" name=""/>
          <p:cNvSpPr/>
          <p:nvPr/>
        </p:nvSpPr>
        <p:spPr>
          <a:xfrm>
            <a:off x="0" y="313097"/>
            <a:ext cx="7315199" cy="2039450"/>
          </a:xfrm>
          <a:custGeom>
            <a:avLst/>
            <a:gdLst>
              <a:gd name="connsiteX0" fmla="*/ 5486400 w 5486400"/>
              <a:gd name="connsiteY0" fmla="*/ 1085850 h 2571750"/>
              <a:gd name="connsiteX1" fmla="*/ 0 w 5486400"/>
              <a:gd name="connsiteY1" fmla="*/ 0 h 2571750"/>
              <a:gd name="connsiteX2" fmla="*/ 0 w 5486400"/>
              <a:gd name="connsiteY2" fmla="*/ 95250 h 2571750"/>
              <a:gd name="connsiteX3" fmla="*/ 923925 w 5486400"/>
              <a:gd name="connsiteY3" fmla="*/ 2571750 h 2571750"/>
              <a:gd name="connsiteX4" fmla="*/ 5486400 w 5486400"/>
              <a:gd name="connsiteY4" fmla="*/ 1085850 h 2571750"/>
              <a:gd name="connsiteX0" fmla="*/ 5486400 w 5486400"/>
              <a:gd name="connsiteY0" fmla="*/ 1085850 h 2676075"/>
              <a:gd name="connsiteX1" fmla="*/ 0 w 5486400"/>
              <a:gd name="connsiteY1" fmla="*/ 0 h 2676075"/>
              <a:gd name="connsiteX2" fmla="*/ 0 w 5486400"/>
              <a:gd name="connsiteY2" fmla="*/ 95250 h 2676075"/>
              <a:gd name="connsiteX3" fmla="*/ 604863 w 5486400"/>
              <a:gd name="connsiteY3" fmla="*/ 2676075 h 2676075"/>
              <a:gd name="connsiteX4" fmla="*/ 5486400 w 5486400"/>
              <a:gd name="connsiteY4" fmla="*/ 1085850 h 2676075"/>
              <a:gd name="connsiteX0" fmla="*/ 5486400 w 5486400"/>
              <a:gd name="connsiteY0" fmla="*/ 1085850 h 2582198"/>
              <a:gd name="connsiteX1" fmla="*/ 0 w 5486400"/>
              <a:gd name="connsiteY1" fmla="*/ 0 h 2582198"/>
              <a:gd name="connsiteX2" fmla="*/ 0 w 5486400"/>
              <a:gd name="connsiteY2" fmla="*/ 95250 h 2582198"/>
              <a:gd name="connsiteX3" fmla="*/ 892927 w 5486400"/>
              <a:gd name="connsiteY3" fmla="*/ 2582198 h 2582198"/>
              <a:gd name="connsiteX4" fmla="*/ 5486400 w 5486400"/>
              <a:gd name="connsiteY4" fmla="*/ 1085850 h 2582198"/>
              <a:gd name="connsiteX0" fmla="*/ 5486400 w 5486400"/>
              <a:gd name="connsiteY0" fmla="*/ 1085850 h 2582198"/>
              <a:gd name="connsiteX1" fmla="*/ 0 w 5486400"/>
              <a:gd name="connsiteY1" fmla="*/ 0 h 2582198"/>
              <a:gd name="connsiteX2" fmla="*/ 892927 w 5486400"/>
              <a:gd name="connsiteY2" fmla="*/ 2582198 h 2582198"/>
              <a:gd name="connsiteX3" fmla="*/ 5486400 w 5486400"/>
              <a:gd name="connsiteY3" fmla="*/ 1085850 h 2582198"/>
              <a:gd name="connsiteX0" fmla="*/ 5486400 w 5486400"/>
              <a:gd name="connsiteY0" fmla="*/ 1085850 h 2481754"/>
              <a:gd name="connsiteX1" fmla="*/ 0 w 5486400"/>
              <a:gd name="connsiteY1" fmla="*/ 0 h 2481754"/>
              <a:gd name="connsiteX2" fmla="*/ 870728 w 5486400"/>
              <a:gd name="connsiteY2" fmla="*/ 2481754 h 2481754"/>
              <a:gd name="connsiteX3" fmla="*/ 5486400 w 5486400"/>
              <a:gd name="connsiteY3" fmla="*/ 1085850 h 248175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6400" h="2481754">
                <a:moveTo>
                  <a:pt x="5486400" y="1085850"/>
                </a:moveTo>
                <a:lnTo>
                  <a:pt x="0" y="0"/>
                </a:lnTo>
                <a:lnTo>
                  <a:pt x="870728" y="2481754"/>
                </a:lnTo>
                <a:lnTo>
                  <a:pt x="5486400" y="1085850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2" name=""/>
          <p:cNvSpPr/>
          <p:nvPr/>
        </p:nvSpPr>
        <p:spPr>
          <a:xfrm rot="16200000" flipH="1">
            <a:off x="-469153" y="661849"/>
            <a:ext cx="2747768" cy="1432205"/>
          </a:xfrm>
          <a:custGeom>
            <a:avLst/>
            <a:gdLst>
              <a:gd name="connsiteX0" fmla="*/ 0 w 2715"/>
              <a:gd name="connsiteY0" fmla="*/ 0 h 1458"/>
              <a:gd name="connsiteX1" fmla="*/ 0 w 2715"/>
              <a:gd name="connsiteY1" fmla="*/ 1458 h 1458"/>
              <a:gd name="connsiteX2" fmla="*/ 2715 w 2715"/>
              <a:gd name="connsiteY2" fmla="*/ 909 h 1458"/>
              <a:gd name="connsiteX3" fmla="*/ 0 w 2715"/>
              <a:gd name="connsiteY3" fmla="*/ 0 h 145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5" h="1458">
                <a:moveTo>
                  <a:pt x="0" y="0"/>
                </a:moveTo>
                <a:lnTo>
                  <a:pt x="0" y="1458"/>
                </a:lnTo>
                <a:lnTo>
                  <a:pt x="2715" y="909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3" name=""/>
          <p:cNvSpPr/>
          <p:nvPr/>
        </p:nvSpPr>
        <p:spPr>
          <a:xfrm rot="16200000" flipH="1">
            <a:off x="-2892959" y="2893114"/>
            <a:ext cx="6862892" cy="1076695"/>
          </a:xfrm>
          <a:custGeom>
            <a:avLst/>
            <a:gdLst>
              <a:gd name="connsiteX0" fmla="*/ 6774 w 6774"/>
              <a:gd name="connsiteY0" fmla="*/ 0 h 1097"/>
              <a:gd name="connsiteX1" fmla="*/ 0 w 6774"/>
              <a:gd name="connsiteY1" fmla="*/ 0 h 1097"/>
              <a:gd name="connsiteX2" fmla="*/ 0 w 6774"/>
              <a:gd name="connsiteY2" fmla="*/ 194 h 1097"/>
              <a:gd name="connsiteX3" fmla="*/ 2700 w 6774"/>
              <a:gd name="connsiteY3" fmla="*/ 1097 h 1097"/>
              <a:gd name="connsiteX4" fmla="*/ 6774 w 6774"/>
              <a:gd name="connsiteY4" fmla="*/ 282 h 1097"/>
              <a:gd name="connsiteX5" fmla="*/ 6774 w 6774"/>
              <a:gd name="connsiteY5" fmla="*/ 0 h 109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74" h="1097">
                <a:moveTo>
                  <a:pt x="6774" y="0"/>
                </a:moveTo>
                <a:lnTo>
                  <a:pt x="0" y="0"/>
                </a:lnTo>
                <a:lnTo>
                  <a:pt x="0" y="194"/>
                </a:lnTo>
                <a:lnTo>
                  <a:pt x="2700" y="1097"/>
                </a:lnTo>
                <a:lnTo>
                  <a:pt x="6774" y="282"/>
                </a:lnTo>
                <a:lnTo>
                  <a:pt x="6774" y="0"/>
                </a:lnTo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4" name=""/>
          <p:cNvSpPr/>
          <p:nvPr/>
        </p:nvSpPr>
        <p:spPr>
          <a:xfrm rot="16200000">
            <a:off x="-839161" y="3864994"/>
            <a:ext cx="4116307" cy="1880869"/>
          </a:xfrm>
          <a:custGeom>
            <a:avLst/>
            <a:gdLst>
              <a:gd name="connsiteX0" fmla="*/ 5486400 w 5486400"/>
              <a:gd name="connsiteY0" fmla="*/ 1085850 h 2571750"/>
              <a:gd name="connsiteX1" fmla="*/ 0 w 5486400"/>
              <a:gd name="connsiteY1" fmla="*/ 0 h 2571750"/>
              <a:gd name="connsiteX2" fmla="*/ 0 w 5486400"/>
              <a:gd name="connsiteY2" fmla="*/ 95250 h 2571750"/>
              <a:gd name="connsiteX3" fmla="*/ 923925 w 5486400"/>
              <a:gd name="connsiteY3" fmla="*/ 2571750 h 2571750"/>
              <a:gd name="connsiteX4" fmla="*/ 5486400 w 5486400"/>
              <a:gd name="connsiteY4" fmla="*/ 1085850 h 25717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6400" h="2571750">
                <a:moveTo>
                  <a:pt x="5486400" y="1085850"/>
                </a:moveTo>
                <a:lnTo>
                  <a:pt x="0" y="0"/>
                </a:lnTo>
                <a:lnTo>
                  <a:pt x="0" y="95250"/>
                </a:lnTo>
                <a:lnTo>
                  <a:pt x="923925" y="2571750"/>
                </a:lnTo>
                <a:lnTo>
                  <a:pt x="5486400" y="1085850"/>
                </a:lnTo>
              </a:path>
            </a:pathLst>
          </a:custGeom>
          <a:solidFill>
            <a:schemeClr val="accent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5" name=""/>
          <p:cNvSpPr/>
          <p:nvPr/>
        </p:nvSpPr>
        <p:spPr>
          <a:xfrm rot="16200000">
            <a:off x="1234747" y="5050782"/>
            <a:ext cx="895421" cy="2731035"/>
          </a:xfrm>
          <a:custGeom>
            <a:avLst/>
            <a:gdLst>
              <a:gd name="connsiteX0" fmla="*/ 0 w 571472"/>
              <a:gd name="connsiteY0" fmla="*/ 3000396 h 3000396"/>
              <a:gd name="connsiteX1" fmla="*/ 0 w 571472"/>
              <a:gd name="connsiteY1" fmla="*/ 0 h 3000396"/>
              <a:gd name="connsiteX2" fmla="*/ 571472 w 571472"/>
              <a:gd name="connsiteY2" fmla="*/ 3000396 h 3000396"/>
              <a:gd name="connsiteX3" fmla="*/ 0 w 571472"/>
              <a:gd name="connsiteY3" fmla="*/ 3000396 h 3000396"/>
              <a:gd name="connsiteX0" fmla="*/ 0 w 928630"/>
              <a:gd name="connsiteY0" fmla="*/ 3000396 h 3000396"/>
              <a:gd name="connsiteX1" fmla="*/ 0 w 928630"/>
              <a:gd name="connsiteY1" fmla="*/ 0 h 3000396"/>
              <a:gd name="connsiteX2" fmla="*/ 928630 w 928630"/>
              <a:gd name="connsiteY2" fmla="*/ 2500306 h 3000396"/>
              <a:gd name="connsiteX3" fmla="*/ 0 w 928630"/>
              <a:gd name="connsiteY3" fmla="*/ 3000396 h 3000396"/>
              <a:gd name="connsiteX0" fmla="*/ 9525 w 938155"/>
              <a:gd name="connsiteY0" fmla="*/ 3067050 h 3067050"/>
              <a:gd name="connsiteX1" fmla="*/ 0 w 938155"/>
              <a:gd name="connsiteY1" fmla="*/ 0 h 3067050"/>
              <a:gd name="connsiteX2" fmla="*/ 938155 w 938155"/>
              <a:gd name="connsiteY2" fmla="*/ 2566960 h 3067050"/>
              <a:gd name="connsiteX3" fmla="*/ 9525 w 938155"/>
              <a:gd name="connsiteY3" fmla="*/ 3067050 h 3067050"/>
              <a:gd name="connsiteX0" fmla="*/ 9525 w 928656"/>
              <a:gd name="connsiteY0" fmla="*/ 3067050 h 3067050"/>
              <a:gd name="connsiteX1" fmla="*/ 0 w 928656"/>
              <a:gd name="connsiteY1" fmla="*/ 0 h 3067050"/>
              <a:gd name="connsiteX2" fmla="*/ 928656 w 928656"/>
              <a:gd name="connsiteY2" fmla="*/ 2509813 h 3067050"/>
              <a:gd name="connsiteX3" fmla="*/ 9525 w 928656"/>
              <a:gd name="connsiteY3" fmla="*/ 3067050 h 3067050"/>
              <a:gd name="connsiteX0" fmla="*/ 9525 w 928656"/>
              <a:gd name="connsiteY0" fmla="*/ 2709836 h 2709836"/>
              <a:gd name="connsiteX1" fmla="*/ 0 w 928656"/>
              <a:gd name="connsiteY1" fmla="*/ 0 h 2709836"/>
              <a:gd name="connsiteX2" fmla="*/ 928656 w 928656"/>
              <a:gd name="connsiteY2" fmla="*/ 2509813 h 2709836"/>
              <a:gd name="connsiteX3" fmla="*/ 9525 w 928656"/>
              <a:gd name="connsiteY3" fmla="*/ 2709836 h 2709836"/>
              <a:gd name="connsiteX0" fmla="*/ 9525 w 928656"/>
              <a:gd name="connsiteY0" fmla="*/ 2781250 h 2781250"/>
              <a:gd name="connsiteX1" fmla="*/ 0 w 928656"/>
              <a:gd name="connsiteY1" fmla="*/ 0 h 2781250"/>
              <a:gd name="connsiteX2" fmla="*/ 928656 w 928656"/>
              <a:gd name="connsiteY2" fmla="*/ 2509813 h 2781250"/>
              <a:gd name="connsiteX3" fmla="*/ 9525 w 928656"/>
              <a:gd name="connsiteY3" fmla="*/ 2781250 h 2781250"/>
              <a:gd name="connsiteX0" fmla="*/ 9525 w 928656"/>
              <a:gd name="connsiteY0" fmla="*/ 2924102 h 2924102"/>
              <a:gd name="connsiteX1" fmla="*/ 0 w 928656"/>
              <a:gd name="connsiteY1" fmla="*/ 0 h 2924102"/>
              <a:gd name="connsiteX2" fmla="*/ 928656 w 928656"/>
              <a:gd name="connsiteY2" fmla="*/ 2509813 h 2924102"/>
              <a:gd name="connsiteX3" fmla="*/ 9525 w 928656"/>
              <a:gd name="connsiteY3" fmla="*/ 2924102 h 2924102"/>
              <a:gd name="connsiteX0" fmla="*/ 9525 w 931063"/>
              <a:gd name="connsiteY0" fmla="*/ 2924102 h 2924102"/>
              <a:gd name="connsiteX1" fmla="*/ 0 w 931063"/>
              <a:gd name="connsiteY1" fmla="*/ 0 h 2924102"/>
              <a:gd name="connsiteX2" fmla="*/ 931063 w 931063"/>
              <a:gd name="connsiteY2" fmla="*/ 2521723 h 2924102"/>
              <a:gd name="connsiteX3" fmla="*/ 9525 w 931063"/>
              <a:gd name="connsiteY3" fmla="*/ 2924102 h 2924102"/>
              <a:gd name="connsiteX0" fmla="*/ 0 w 931063"/>
              <a:gd name="connsiteY0" fmla="*/ 2805040 h 2805040"/>
              <a:gd name="connsiteX1" fmla="*/ 0 w 931063"/>
              <a:gd name="connsiteY1" fmla="*/ 0 h 2805040"/>
              <a:gd name="connsiteX2" fmla="*/ 931063 w 931063"/>
              <a:gd name="connsiteY2" fmla="*/ 2521723 h 2805040"/>
              <a:gd name="connsiteX3" fmla="*/ 0 w 931063"/>
              <a:gd name="connsiteY3" fmla="*/ 2805040 h 2805040"/>
              <a:gd name="connsiteX0" fmla="*/ 6350 w 931063"/>
              <a:gd name="connsiteY0" fmla="*/ 2822504 h 2822504"/>
              <a:gd name="connsiteX1" fmla="*/ 0 w 931063"/>
              <a:gd name="connsiteY1" fmla="*/ 0 h 2822504"/>
              <a:gd name="connsiteX2" fmla="*/ 931063 w 931063"/>
              <a:gd name="connsiteY2" fmla="*/ 2521723 h 2822504"/>
              <a:gd name="connsiteX3" fmla="*/ 6350 w 931063"/>
              <a:gd name="connsiteY3" fmla="*/ 2822504 h 2822504"/>
              <a:gd name="connsiteX0" fmla="*/ 6350 w 1185503"/>
              <a:gd name="connsiteY0" fmla="*/ 2822504 h 3224000"/>
              <a:gd name="connsiteX1" fmla="*/ 0 w 1185503"/>
              <a:gd name="connsiteY1" fmla="*/ 0 h 3224000"/>
              <a:gd name="connsiteX2" fmla="*/ 1185503 w 1185503"/>
              <a:gd name="connsiteY2" fmla="*/ 3224000 h 3224000"/>
              <a:gd name="connsiteX3" fmla="*/ 6350 w 1185503"/>
              <a:gd name="connsiteY3" fmla="*/ 2822504 h 3224000"/>
              <a:gd name="connsiteX0" fmla="*/ 2116 w 1193457"/>
              <a:gd name="connsiteY0" fmla="*/ 3734200 h 3734200"/>
              <a:gd name="connsiteX1" fmla="*/ 7954 w 1193457"/>
              <a:gd name="connsiteY1" fmla="*/ 0 h 3734200"/>
              <a:gd name="connsiteX2" fmla="*/ 1193457 w 1193457"/>
              <a:gd name="connsiteY2" fmla="*/ 3224000 h 3734200"/>
              <a:gd name="connsiteX3" fmla="*/ 2116 w 1193457"/>
              <a:gd name="connsiteY3" fmla="*/ 3734200 h 37342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457" h="3734200">
                <a:moveTo>
                  <a:pt x="2116" y="3734200"/>
                </a:moveTo>
                <a:cubicBezTo>
                  <a:pt x="-1" y="2793365"/>
                  <a:pt x="10071" y="940835"/>
                  <a:pt x="7954" y="0"/>
                </a:cubicBezTo>
                <a:lnTo>
                  <a:pt x="1193457" y="3224000"/>
                </a:lnTo>
                <a:lnTo>
                  <a:pt x="2116" y="3734200"/>
                </a:lnTo>
              </a:path>
            </a:pathLst>
          </a:custGeom>
          <a:solidFill>
            <a:schemeClr val="accent2">
              <a:lumMod val="50000"/>
              <a:lumOff val="5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6" name=""/>
          <p:cNvSpPr/>
          <p:nvPr/>
        </p:nvSpPr>
        <p:spPr>
          <a:xfrm>
            <a:off x="164250" y="-27432"/>
            <a:ext cx="2883726" cy="6885432"/>
          </a:xfrm>
          <a:custGeom>
            <a:avLst/>
            <a:gdLst>
              <a:gd name="connsiteX0" fmla="*/ 0 w 500066"/>
              <a:gd name="connsiteY0" fmla="*/ 6858000 h 6858000"/>
              <a:gd name="connsiteX1" fmla="*/ 250033 w 500066"/>
              <a:gd name="connsiteY1" fmla="*/ 0 h 6858000"/>
              <a:gd name="connsiteX2" fmla="*/ 500066 w 500066"/>
              <a:gd name="connsiteY2" fmla="*/ 6858000 h 6858000"/>
              <a:gd name="connsiteX3" fmla="*/ 0 w 500066"/>
              <a:gd name="connsiteY3" fmla="*/ 6858000 h 6858000"/>
              <a:gd name="connsiteX0" fmla="*/ 1638757 w 2138823"/>
              <a:gd name="connsiteY0" fmla="*/ 6876288 h 6876288"/>
              <a:gd name="connsiteX1" fmla="*/ 0 w 2138823"/>
              <a:gd name="connsiteY1" fmla="*/ 0 h 6876288"/>
              <a:gd name="connsiteX2" fmla="*/ 2138823 w 2138823"/>
              <a:gd name="connsiteY2" fmla="*/ 6876288 h 6876288"/>
              <a:gd name="connsiteX3" fmla="*/ 1638757 w 2138823"/>
              <a:gd name="connsiteY3" fmla="*/ 6876288 h 6876288"/>
              <a:gd name="connsiteX0" fmla="*/ 1662729 w 2162795"/>
              <a:gd name="connsiteY0" fmla="*/ 6885432 h 6885432"/>
              <a:gd name="connsiteX1" fmla="*/ 0 w 2162795"/>
              <a:gd name="connsiteY1" fmla="*/ 0 h 6885432"/>
              <a:gd name="connsiteX2" fmla="*/ 2162795 w 2162795"/>
              <a:gd name="connsiteY2" fmla="*/ 6885432 h 6885432"/>
              <a:gd name="connsiteX3" fmla="*/ 1662729 w 2162795"/>
              <a:gd name="connsiteY3" fmla="*/ 6885432 h 688543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2795" h="6885432">
                <a:moveTo>
                  <a:pt x="1662729" y="6885432"/>
                </a:moveTo>
                <a:lnTo>
                  <a:pt x="0" y="0"/>
                </a:lnTo>
                <a:lnTo>
                  <a:pt x="2162795" y="6885432"/>
                </a:lnTo>
                <a:lnTo>
                  <a:pt x="1662729" y="6885432"/>
                </a:lnTo>
              </a:path>
            </a:pathLst>
          </a:cu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2270586" y="2919309"/>
            <a:ext cx="9635703" cy="957706"/>
          </a:xfrm>
        </p:spPr>
        <p:txBody>
          <a:bodyPr>
            <a:noAutofit/>
          </a:bodyPr>
          <a:lstStyle>
            <a:lvl1pPr algn="l">
              <a:defRPr sz="5400" b="0"/>
            </a:lvl1pPr>
          </a:lstStyle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type="subTitle" idx="1"/>
          </p:nvPr>
        </p:nvSpPr>
        <p:spPr>
          <a:xfrm>
            <a:off x="2270586" y="3890286"/>
            <a:ext cx="9631127" cy="467408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ru-RU" altLang="en-US"/>
              <a:t>Образец подзаголовка</a:t>
            </a:r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25-04</a:t>
            </a:fld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Вставить" type="objOnly" preserve="1">
  <p:cSld name="Встави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"/>
          <p:cNvGrpSpPr/>
          <p:nvPr/>
        </p:nvGrpSpPr>
        <p:grpSpPr>
          <a:xfrm rot="0">
            <a:off x="-73151" y="3141915"/>
            <a:ext cx="12305046" cy="3716088"/>
            <a:chOff x="-28573" y="3141915"/>
            <a:chExt cx="9202494" cy="3716088"/>
          </a:xfrm>
        </p:grpSpPr>
        <p:sp>
          <p:nvSpPr>
            <p:cNvPr id="7" name=""/>
            <p:cNvSpPr/>
            <p:nvPr/>
          </p:nvSpPr>
          <p:spPr>
            <a:xfrm rot="10800000" flipH="1">
              <a:off x="13414" y="5642418"/>
              <a:ext cx="3665145" cy="1074154"/>
            </a:xfrm>
            <a:custGeom>
              <a:avLst/>
              <a:gdLst>
                <a:gd name="connsiteX0" fmla="*/ 0 w 2715"/>
                <a:gd name="connsiteY0" fmla="*/ 0 h 1458"/>
                <a:gd name="connsiteX1" fmla="*/ 0 w 2715"/>
                <a:gd name="connsiteY1" fmla="*/ 1458 h 1458"/>
                <a:gd name="connsiteX2" fmla="*/ 2715 w 2715"/>
                <a:gd name="connsiteY2" fmla="*/ 909 h 1458"/>
                <a:gd name="connsiteX3" fmla="*/ 0 w 2715"/>
                <a:gd name="connsiteY3" fmla="*/ 0 h 145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15" h="1458">
                  <a:moveTo>
                    <a:pt x="0" y="0"/>
                  </a:moveTo>
                  <a:lnTo>
                    <a:pt x="0" y="1458"/>
                  </a:lnTo>
                  <a:lnTo>
                    <a:pt x="2715" y="909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40000"/>
                <a:lumOff val="60000"/>
                <a:alpha val="58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8" name=""/>
            <p:cNvSpPr/>
            <p:nvPr/>
          </p:nvSpPr>
          <p:spPr>
            <a:xfrm rot="10800000" flipH="1">
              <a:off x="8017" y="6050481"/>
              <a:ext cx="9154154" cy="807522"/>
            </a:xfrm>
            <a:custGeom>
              <a:avLst/>
              <a:gdLst>
                <a:gd name="connsiteX0" fmla="*/ 6774 w 6774"/>
                <a:gd name="connsiteY0" fmla="*/ 0 h 1097"/>
                <a:gd name="connsiteX1" fmla="*/ 0 w 6774"/>
                <a:gd name="connsiteY1" fmla="*/ 0 h 1097"/>
                <a:gd name="connsiteX2" fmla="*/ 0 w 6774"/>
                <a:gd name="connsiteY2" fmla="*/ 194 h 1097"/>
                <a:gd name="connsiteX3" fmla="*/ 2700 w 6774"/>
                <a:gd name="connsiteY3" fmla="*/ 1097 h 1097"/>
                <a:gd name="connsiteX4" fmla="*/ 6774 w 6774"/>
                <a:gd name="connsiteY4" fmla="*/ 282 h 1097"/>
                <a:gd name="connsiteX5" fmla="*/ 6774 w 6774"/>
                <a:gd name="connsiteY5" fmla="*/ 0 h 109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74" h="1097">
                  <a:moveTo>
                    <a:pt x="6774" y="0"/>
                  </a:moveTo>
                  <a:lnTo>
                    <a:pt x="0" y="0"/>
                  </a:lnTo>
                  <a:lnTo>
                    <a:pt x="0" y="194"/>
                  </a:lnTo>
                  <a:lnTo>
                    <a:pt x="2700" y="1097"/>
                  </a:lnTo>
                  <a:lnTo>
                    <a:pt x="6774" y="282"/>
                  </a:lnTo>
                  <a:lnTo>
                    <a:pt x="6774" y="0"/>
                  </a:lnTo>
                </a:path>
              </a:pathLst>
            </a:custGeom>
            <a:solidFill>
              <a:schemeClr val="accent1">
                <a:alpha val="75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"/>
            <p:cNvSpPr/>
            <p:nvPr/>
          </p:nvSpPr>
          <p:spPr>
            <a:xfrm rot="10800000">
              <a:off x="3672466" y="5238365"/>
              <a:ext cx="5490588" cy="1410652"/>
            </a:xfrm>
            <a:custGeom>
              <a:avLst/>
              <a:gdLst>
                <a:gd name="connsiteX0" fmla="*/ 5486400 w 5486400"/>
                <a:gd name="connsiteY0" fmla="*/ 1085850 h 2571750"/>
                <a:gd name="connsiteX1" fmla="*/ 0 w 5486400"/>
                <a:gd name="connsiteY1" fmla="*/ 0 h 2571750"/>
                <a:gd name="connsiteX2" fmla="*/ 0 w 5486400"/>
                <a:gd name="connsiteY2" fmla="*/ 95250 h 2571750"/>
                <a:gd name="connsiteX3" fmla="*/ 923925 w 5486400"/>
                <a:gd name="connsiteY3" fmla="*/ 2571750 h 2571750"/>
                <a:gd name="connsiteX4" fmla="*/ 5486400 w 5486400"/>
                <a:gd name="connsiteY4" fmla="*/ 1085850 h 257175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86400" h="2571750">
                  <a:moveTo>
                    <a:pt x="5486400" y="108585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923925" y="2571750"/>
                  </a:lnTo>
                  <a:lnTo>
                    <a:pt x="5486400" y="1085850"/>
                  </a:lnTo>
                </a:path>
              </a:pathLst>
            </a:custGeom>
            <a:solidFill>
              <a:srgbClr val="b6b8ba">
                <a:alpha val="38000"/>
              </a:srgb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"/>
            <p:cNvSpPr/>
            <p:nvPr/>
          </p:nvSpPr>
          <p:spPr>
            <a:xfrm rot="10800000">
              <a:off x="8223873" y="5072085"/>
              <a:ext cx="931774" cy="1548196"/>
            </a:xfrm>
            <a:custGeom>
              <a:avLst/>
              <a:gdLst>
                <a:gd name="connsiteX0" fmla="*/ 0 w 571472"/>
                <a:gd name="connsiteY0" fmla="*/ 3000396 h 3000396"/>
                <a:gd name="connsiteX1" fmla="*/ 0 w 571472"/>
                <a:gd name="connsiteY1" fmla="*/ 0 h 3000396"/>
                <a:gd name="connsiteX2" fmla="*/ 571472 w 571472"/>
                <a:gd name="connsiteY2" fmla="*/ 3000396 h 3000396"/>
                <a:gd name="connsiteX3" fmla="*/ 0 w 571472"/>
                <a:gd name="connsiteY3" fmla="*/ 3000396 h 3000396"/>
                <a:gd name="connsiteX0" fmla="*/ 0 w 928630"/>
                <a:gd name="connsiteY0" fmla="*/ 3000396 h 3000396"/>
                <a:gd name="connsiteX1" fmla="*/ 0 w 928630"/>
                <a:gd name="connsiteY1" fmla="*/ 0 h 3000396"/>
                <a:gd name="connsiteX2" fmla="*/ 928630 w 928630"/>
                <a:gd name="connsiteY2" fmla="*/ 2500306 h 3000396"/>
                <a:gd name="connsiteX3" fmla="*/ 0 w 928630"/>
                <a:gd name="connsiteY3" fmla="*/ 3000396 h 3000396"/>
                <a:gd name="connsiteX0" fmla="*/ 9525 w 938155"/>
                <a:gd name="connsiteY0" fmla="*/ 3067050 h 3067050"/>
                <a:gd name="connsiteX1" fmla="*/ 0 w 938155"/>
                <a:gd name="connsiteY1" fmla="*/ 0 h 3067050"/>
                <a:gd name="connsiteX2" fmla="*/ 938155 w 938155"/>
                <a:gd name="connsiteY2" fmla="*/ 2566960 h 3067050"/>
                <a:gd name="connsiteX3" fmla="*/ 9525 w 938155"/>
                <a:gd name="connsiteY3" fmla="*/ 3067050 h 3067050"/>
                <a:gd name="connsiteX0" fmla="*/ 9525 w 928656"/>
                <a:gd name="connsiteY0" fmla="*/ 3067050 h 3067050"/>
                <a:gd name="connsiteX1" fmla="*/ 0 w 928656"/>
                <a:gd name="connsiteY1" fmla="*/ 0 h 3067050"/>
                <a:gd name="connsiteX2" fmla="*/ 928656 w 928656"/>
                <a:gd name="connsiteY2" fmla="*/ 2509813 h 3067050"/>
                <a:gd name="connsiteX3" fmla="*/ 9525 w 928656"/>
                <a:gd name="connsiteY3" fmla="*/ 3067050 h 3067050"/>
                <a:gd name="connsiteX0" fmla="*/ 9525 w 928656"/>
                <a:gd name="connsiteY0" fmla="*/ 2709836 h 2709836"/>
                <a:gd name="connsiteX1" fmla="*/ 0 w 928656"/>
                <a:gd name="connsiteY1" fmla="*/ 0 h 2709836"/>
                <a:gd name="connsiteX2" fmla="*/ 928656 w 928656"/>
                <a:gd name="connsiteY2" fmla="*/ 2509813 h 2709836"/>
                <a:gd name="connsiteX3" fmla="*/ 9525 w 928656"/>
                <a:gd name="connsiteY3" fmla="*/ 2709836 h 2709836"/>
                <a:gd name="connsiteX0" fmla="*/ 9525 w 928656"/>
                <a:gd name="connsiteY0" fmla="*/ 2781250 h 2781250"/>
                <a:gd name="connsiteX1" fmla="*/ 0 w 928656"/>
                <a:gd name="connsiteY1" fmla="*/ 0 h 2781250"/>
                <a:gd name="connsiteX2" fmla="*/ 928656 w 928656"/>
                <a:gd name="connsiteY2" fmla="*/ 2509813 h 2781250"/>
                <a:gd name="connsiteX3" fmla="*/ 9525 w 928656"/>
                <a:gd name="connsiteY3" fmla="*/ 2781250 h 2781250"/>
                <a:gd name="connsiteX0" fmla="*/ 9525 w 928656"/>
                <a:gd name="connsiteY0" fmla="*/ 2924102 h 2924102"/>
                <a:gd name="connsiteX1" fmla="*/ 0 w 928656"/>
                <a:gd name="connsiteY1" fmla="*/ 0 h 2924102"/>
                <a:gd name="connsiteX2" fmla="*/ 928656 w 928656"/>
                <a:gd name="connsiteY2" fmla="*/ 2509813 h 2924102"/>
                <a:gd name="connsiteX3" fmla="*/ 9525 w 928656"/>
                <a:gd name="connsiteY3" fmla="*/ 2924102 h 2924102"/>
                <a:gd name="connsiteX0" fmla="*/ 9525 w 931063"/>
                <a:gd name="connsiteY0" fmla="*/ 2924102 h 2924102"/>
                <a:gd name="connsiteX1" fmla="*/ 0 w 931063"/>
                <a:gd name="connsiteY1" fmla="*/ 0 h 2924102"/>
                <a:gd name="connsiteX2" fmla="*/ 931063 w 931063"/>
                <a:gd name="connsiteY2" fmla="*/ 2521723 h 2924102"/>
                <a:gd name="connsiteX3" fmla="*/ 9525 w 931063"/>
                <a:gd name="connsiteY3" fmla="*/ 2924102 h 2924102"/>
                <a:gd name="connsiteX0" fmla="*/ 0 w 931063"/>
                <a:gd name="connsiteY0" fmla="*/ 2805040 h 2805040"/>
                <a:gd name="connsiteX1" fmla="*/ 0 w 931063"/>
                <a:gd name="connsiteY1" fmla="*/ 0 h 2805040"/>
                <a:gd name="connsiteX2" fmla="*/ 931063 w 931063"/>
                <a:gd name="connsiteY2" fmla="*/ 2521723 h 2805040"/>
                <a:gd name="connsiteX3" fmla="*/ 0 w 931063"/>
                <a:gd name="connsiteY3" fmla="*/ 2805040 h 2805040"/>
                <a:gd name="connsiteX0" fmla="*/ 6350 w 931063"/>
                <a:gd name="connsiteY0" fmla="*/ 2822504 h 2822504"/>
                <a:gd name="connsiteX1" fmla="*/ 0 w 931063"/>
                <a:gd name="connsiteY1" fmla="*/ 0 h 2822504"/>
                <a:gd name="connsiteX2" fmla="*/ 931063 w 931063"/>
                <a:gd name="connsiteY2" fmla="*/ 2521723 h 2822504"/>
                <a:gd name="connsiteX3" fmla="*/ 6350 w 931063"/>
                <a:gd name="connsiteY3" fmla="*/ 2822504 h 282250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1063" h="2822504">
                  <a:moveTo>
                    <a:pt x="6350" y="2822504"/>
                  </a:moveTo>
                  <a:cubicBezTo>
                    <a:pt x="4233" y="1881669"/>
                    <a:pt x="2117" y="940835"/>
                    <a:pt x="0" y="0"/>
                  </a:cubicBezTo>
                  <a:lnTo>
                    <a:pt x="931063" y="2521723"/>
                  </a:lnTo>
                  <a:lnTo>
                    <a:pt x="6350" y="2822504"/>
                  </a:lnTo>
                </a:path>
              </a:pathLst>
            </a:custGeom>
            <a:solidFill>
              <a:schemeClr val="accent2">
                <a:lumMod val="50000"/>
                <a:lumOff val="50000"/>
                <a:alpha val="65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"/>
            <p:cNvSpPr/>
            <p:nvPr/>
          </p:nvSpPr>
          <p:spPr>
            <a:xfrm rot="16200000">
              <a:off x="2776226" y="337116"/>
              <a:ext cx="3592895" cy="9202494"/>
            </a:xfrm>
            <a:custGeom>
              <a:avLst/>
              <a:gdLst>
                <a:gd name="connsiteX0" fmla="*/ 0 w 500066"/>
                <a:gd name="connsiteY0" fmla="*/ 6858000 h 6858000"/>
                <a:gd name="connsiteX1" fmla="*/ 250033 w 500066"/>
                <a:gd name="connsiteY1" fmla="*/ 0 h 6858000"/>
                <a:gd name="connsiteX2" fmla="*/ 500066 w 500066"/>
                <a:gd name="connsiteY2" fmla="*/ 6858000 h 6858000"/>
                <a:gd name="connsiteX3" fmla="*/ 0 w 500066"/>
                <a:gd name="connsiteY3" fmla="*/ 6858000 h 6858000"/>
                <a:gd name="connsiteX0" fmla="*/ 1638757 w 2138823"/>
                <a:gd name="connsiteY0" fmla="*/ 6876288 h 6876288"/>
                <a:gd name="connsiteX1" fmla="*/ 0 w 2138823"/>
                <a:gd name="connsiteY1" fmla="*/ 0 h 6876288"/>
                <a:gd name="connsiteX2" fmla="*/ 2138823 w 2138823"/>
                <a:gd name="connsiteY2" fmla="*/ 6876288 h 6876288"/>
                <a:gd name="connsiteX3" fmla="*/ 1638757 w 2138823"/>
                <a:gd name="connsiteY3" fmla="*/ 6876288 h 6876288"/>
                <a:gd name="connsiteX0" fmla="*/ 1662729 w 2162795"/>
                <a:gd name="connsiteY0" fmla="*/ 6885432 h 6885432"/>
                <a:gd name="connsiteX1" fmla="*/ 0 w 2162795"/>
                <a:gd name="connsiteY1" fmla="*/ 0 h 6885432"/>
                <a:gd name="connsiteX2" fmla="*/ 2162795 w 2162795"/>
                <a:gd name="connsiteY2" fmla="*/ 6885432 h 6885432"/>
                <a:gd name="connsiteX3" fmla="*/ 1662729 w 2162795"/>
                <a:gd name="connsiteY3" fmla="*/ 6885432 h 6885432"/>
                <a:gd name="connsiteX0" fmla="*/ 1662729 w 3592895"/>
                <a:gd name="connsiteY0" fmla="*/ 6885432 h 6899132"/>
                <a:gd name="connsiteX1" fmla="*/ 0 w 3592895"/>
                <a:gd name="connsiteY1" fmla="*/ 0 h 6899132"/>
                <a:gd name="connsiteX2" fmla="*/ 3592895 w 3592895"/>
                <a:gd name="connsiteY2" fmla="*/ 6899132 h 6899132"/>
                <a:gd name="connsiteX3" fmla="*/ 1662729 w 3592895"/>
                <a:gd name="connsiteY3" fmla="*/ 6885432 h 689913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895" h="6899132">
                  <a:moveTo>
                    <a:pt x="1662729" y="6885432"/>
                  </a:moveTo>
                  <a:lnTo>
                    <a:pt x="0" y="0"/>
                  </a:lnTo>
                  <a:lnTo>
                    <a:pt x="3592895" y="6899132"/>
                  </a:lnTo>
                  <a:lnTo>
                    <a:pt x="1662729" y="6885432"/>
                  </a:lnTo>
                </a:path>
              </a:pathLst>
            </a:custGeom>
            <a:solidFill>
              <a:schemeClr val="accent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330199" y="2673355"/>
            <a:ext cx="11531599" cy="1470025"/>
          </a:xfrm>
        </p:spPr>
        <p:txBody>
          <a:bodyPr/>
          <a:lstStyle>
            <a:lvl1pPr algn="ctr">
              <a:defRPr sz="5400" b="0"/>
            </a:lvl1pPr>
          </a:lstStyle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>
          <a:xfrm>
            <a:off x="609599" y="6356350"/>
            <a:ext cx="2844799" cy="365125"/>
          </a:xfrm>
        </p:spPr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25-04</a:t>
            </a:fld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>
          <a:xfrm>
            <a:off x="4165599" y="6356350"/>
            <a:ext cx="3860799" cy="365125"/>
          </a:xfrm>
        </p:spPr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>
          <a:xfrm>
            <a:off x="8737599" y="6356350"/>
            <a:ext cx="2844799" cy="365125"/>
          </a:xfrm>
        </p:spPr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Оглавление" type="clipArtAndTx" preserve="1">
  <p:cSld name="Оглавл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0">
            <a:off x="-1" y="0"/>
            <a:ext cx="12192001" cy="6858001"/>
            <a:chOff x="-1" y="0"/>
            <a:chExt cx="9144001" cy="6858001"/>
          </a:xfrm>
        </p:grpSpPr>
        <p:sp>
          <p:nvSpPr>
            <p:cNvPr id="8" name=""/>
            <p:cNvSpPr/>
            <p:nvPr/>
          </p:nvSpPr>
          <p:spPr>
            <a:xfrm>
              <a:off x="0" y="6184705"/>
              <a:ext cx="2309196" cy="673295"/>
            </a:xfrm>
            <a:custGeom>
              <a:avLst/>
              <a:gdLst>
                <a:gd name="connsiteX0" fmla="*/ 1754 w 1942"/>
                <a:gd name="connsiteY0" fmla="*/ 0 h 560"/>
                <a:gd name="connsiteX1" fmla="*/ 0 w 1942"/>
                <a:gd name="connsiteY1" fmla="*/ 367 h 560"/>
                <a:gd name="connsiteX2" fmla="*/ 0 w 1942"/>
                <a:gd name="connsiteY2" fmla="*/ 560 h 560"/>
                <a:gd name="connsiteX3" fmla="*/ 1942 w 1942"/>
                <a:gd name="connsiteY3" fmla="*/ 560 h 560"/>
                <a:gd name="connsiteX4" fmla="*/ 1754 w 1942"/>
                <a:gd name="connsiteY4" fmla="*/ 0 h 56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" h="560">
                  <a:moveTo>
                    <a:pt x="1754" y="0"/>
                  </a:moveTo>
                  <a:lnTo>
                    <a:pt x="0" y="367"/>
                  </a:lnTo>
                  <a:lnTo>
                    <a:pt x="0" y="560"/>
                  </a:lnTo>
                  <a:lnTo>
                    <a:pt x="1942" y="560"/>
                  </a:lnTo>
                  <a:cubicBezTo>
                    <a:pt x="1879" y="373"/>
                    <a:pt x="1817" y="187"/>
                    <a:pt x="1754" y="0"/>
                  </a:cubicBezTo>
                </a:path>
              </a:pathLst>
            </a:custGeom>
            <a:solidFill>
              <a:srgbClr val="b6b8ba">
                <a:alpha val="49000"/>
              </a:srgb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grpSp>
          <p:nvGrpSpPr>
            <p:cNvPr id="9" name=""/>
            <p:cNvGrpSpPr/>
            <p:nvPr/>
          </p:nvGrpSpPr>
          <p:grpSpPr>
            <a:xfrm rot="0">
              <a:off x="-1" y="0"/>
              <a:ext cx="9144001" cy="6858001"/>
              <a:chOff x="-1" y="0"/>
              <a:chExt cx="9144001" cy="6858001"/>
            </a:xfrm>
          </p:grpSpPr>
          <p:sp>
            <p:nvSpPr>
              <p:cNvPr id="10" name=""/>
              <p:cNvSpPr/>
              <p:nvPr/>
            </p:nvSpPr>
            <p:spPr>
              <a:xfrm>
                <a:off x="428023" y="0"/>
                <a:ext cx="2026194" cy="3135635"/>
              </a:xfrm>
              <a:custGeom>
                <a:avLst/>
                <a:gdLst/>
                <a:cxnLst>
                  <a:cxn ang="0">
                    <a:pos x="1704" y="0"/>
                  </a:cxn>
                  <a:cxn ang="0">
                    <a:pos x="0" y="0"/>
                  </a:cxn>
                  <a:cxn ang="0">
                    <a:pos x="711" y="2609"/>
                  </a:cxn>
                  <a:cxn ang="0">
                    <a:pos x="1704" y="0"/>
                  </a:cxn>
                </a:cxnLst>
                <a:rect l="0" t="0" r="r" b="b"/>
                <a:pathLst>
                  <a:path w="1704" h="2609">
                    <a:moveTo>
                      <a:pt x="1704" y="0"/>
                    </a:moveTo>
                    <a:lnTo>
                      <a:pt x="0" y="0"/>
                    </a:lnTo>
                    <a:lnTo>
                      <a:pt x="711" y="2609"/>
                    </a:lnTo>
                    <a:lnTo>
                      <a:pt x="1704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1" name=""/>
              <p:cNvSpPr/>
              <p:nvPr/>
            </p:nvSpPr>
            <p:spPr>
              <a:xfrm>
                <a:off x="6028605" y="4696234"/>
                <a:ext cx="3115394" cy="1976604"/>
              </a:xfrm>
              <a:custGeom>
                <a:avLst/>
                <a:gdLst>
                  <a:gd name="connsiteX0" fmla="*/ 2610 w 2610"/>
                  <a:gd name="connsiteY0" fmla="*/ 0 h 1645"/>
                  <a:gd name="connsiteX1" fmla="*/ 0 w 2610"/>
                  <a:gd name="connsiteY1" fmla="*/ 535 h 1645"/>
                  <a:gd name="connsiteX2" fmla="*/ 2610 w 2610"/>
                  <a:gd name="connsiteY2" fmla="*/ 1645 h 1645"/>
                  <a:gd name="connsiteX3" fmla="*/ 2610 w 2610"/>
                  <a:gd name="connsiteY3" fmla="*/ 0 h 1645"/>
                  <a:gd name="connsiteX0" fmla="*/ 2620 w 2620"/>
                  <a:gd name="connsiteY0" fmla="*/ 0 h 1645"/>
                  <a:gd name="connsiteX1" fmla="*/ 0 w 2620"/>
                  <a:gd name="connsiteY1" fmla="*/ 541 h 1645"/>
                  <a:gd name="connsiteX2" fmla="*/ 2620 w 2620"/>
                  <a:gd name="connsiteY2" fmla="*/ 1645 h 1645"/>
                  <a:gd name="connsiteX3" fmla="*/ 2620 w 2620"/>
                  <a:gd name="connsiteY3" fmla="*/ 0 h 164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0" h="1645">
                    <a:moveTo>
                      <a:pt x="2620" y="0"/>
                    </a:moveTo>
                    <a:lnTo>
                      <a:pt x="0" y="541"/>
                    </a:lnTo>
                    <a:lnTo>
                      <a:pt x="2620" y="1645"/>
                    </a:lnTo>
                    <a:lnTo>
                      <a:pt x="2620" y="0"/>
                    </a:lnTo>
                  </a:path>
                </a:pathLst>
              </a:custGeom>
              <a:solidFill>
                <a:srgbClr val="b6b8ba">
                  <a:alpha val="59000"/>
                </a:srgb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2" name=""/>
              <p:cNvSpPr/>
              <p:nvPr/>
            </p:nvSpPr>
            <p:spPr>
              <a:xfrm>
                <a:off x="2089194" y="5345523"/>
                <a:ext cx="7054806" cy="1512478"/>
              </a:xfrm>
              <a:custGeom>
                <a:avLst/>
                <a:gdLst>
                  <a:gd name="connsiteX0" fmla="*/ 3491 w 5944"/>
                  <a:gd name="connsiteY0" fmla="*/ 0 h 1293"/>
                  <a:gd name="connsiteX1" fmla="*/ 0 w 5944"/>
                  <a:gd name="connsiteY1" fmla="*/ 743 h 1293"/>
                  <a:gd name="connsiteX2" fmla="*/ 194 w 5944"/>
                  <a:gd name="connsiteY2" fmla="*/ 1293 h 1293"/>
                  <a:gd name="connsiteX3" fmla="*/ 5944 w 5944"/>
                  <a:gd name="connsiteY3" fmla="*/ 1293 h 1293"/>
                  <a:gd name="connsiteX4" fmla="*/ 5944 w 5944"/>
                  <a:gd name="connsiteY4" fmla="*/ 1130 h 1293"/>
                  <a:gd name="connsiteX5" fmla="*/ 3491 w 5944"/>
                  <a:gd name="connsiteY5" fmla="*/ 0 h 1293"/>
                  <a:gd name="connsiteX0" fmla="*/ 3347 w 5944"/>
                  <a:gd name="connsiteY0" fmla="*/ 0 h 1264"/>
                  <a:gd name="connsiteX1" fmla="*/ 0 w 5944"/>
                  <a:gd name="connsiteY1" fmla="*/ 714 h 1264"/>
                  <a:gd name="connsiteX2" fmla="*/ 194 w 5944"/>
                  <a:gd name="connsiteY2" fmla="*/ 1264 h 1264"/>
                  <a:gd name="connsiteX3" fmla="*/ 5944 w 5944"/>
                  <a:gd name="connsiteY3" fmla="*/ 1264 h 1264"/>
                  <a:gd name="connsiteX4" fmla="*/ 5944 w 5944"/>
                  <a:gd name="connsiteY4" fmla="*/ 1101 h 1264"/>
                  <a:gd name="connsiteX5" fmla="*/ 3347 w 5944"/>
                  <a:gd name="connsiteY5" fmla="*/ 0 h 1264"/>
                  <a:gd name="connsiteX0" fmla="*/ 3323 w 5944"/>
                  <a:gd name="connsiteY0" fmla="*/ 0 h 1257"/>
                  <a:gd name="connsiteX1" fmla="*/ 0 w 5944"/>
                  <a:gd name="connsiteY1" fmla="*/ 707 h 1257"/>
                  <a:gd name="connsiteX2" fmla="*/ 194 w 5944"/>
                  <a:gd name="connsiteY2" fmla="*/ 1257 h 1257"/>
                  <a:gd name="connsiteX3" fmla="*/ 5944 w 5944"/>
                  <a:gd name="connsiteY3" fmla="*/ 1257 h 1257"/>
                  <a:gd name="connsiteX4" fmla="*/ 5944 w 5944"/>
                  <a:gd name="connsiteY4" fmla="*/ 1094 h 1257"/>
                  <a:gd name="connsiteX5" fmla="*/ 3323 w 5944"/>
                  <a:gd name="connsiteY5" fmla="*/ 0 h 1257"/>
                  <a:gd name="connsiteX0" fmla="*/ 3279 w 5900"/>
                  <a:gd name="connsiteY0" fmla="*/ 0 h 1257"/>
                  <a:gd name="connsiteX1" fmla="*/ 0 w 5900"/>
                  <a:gd name="connsiteY1" fmla="*/ 687 h 1257"/>
                  <a:gd name="connsiteX2" fmla="*/ 150 w 5900"/>
                  <a:gd name="connsiteY2" fmla="*/ 1257 h 1257"/>
                  <a:gd name="connsiteX3" fmla="*/ 5900 w 5900"/>
                  <a:gd name="connsiteY3" fmla="*/ 1257 h 1257"/>
                  <a:gd name="connsiteX4" fmla="*/ 5900 w 5900"/>
                  <a:gd name="connsiteY4" fmla="*/ 1094 h 1257"/>
                  <a:gd name="connsiteX5" fmla="*/ 3279 w 5900"/>
                  <a:gd name="connsiteY5" fmla="*/ 0 h 1257"/>
                  <a:gd name="connsiteX0" fmla="*/ 3314 w 5935"/>
                  <a:gd name="connsiteY0" fmla="*/ 0 h 1257"/>
                  <a:gd name="connsiteX1" fmla="*/ 0 w 5935"/>
                  <a:gd name="connsiteY1" fmla="*/ 695 h 1257"/>
                  <a:gd name="connsiteX2" fmla="*/ 185 w 5935"/>
                  <a:gd name="connsiteY2" fmla="*/ 1257 h 1257"/>
                  <a:gd name="connsiteX3" fmla="*/ 5935 w 5935"/>
                  <a:gd name="connsiteY3" fmla="*/ 1257 h 1257"/>
                  <a:gd name="connsiteX4" fmla="*/ 5935 w 5935"/>
                  <a:gd name="connsiteY4" fmla="*/ 1094 h 1257"/>
                  <a:gd name="connsiteX5" fmla="*/ 3314 w 5935"/>
                  <a:gd name="connsiteY5" fmla="*/ 0 h 125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35" h="1257">
                    <a:moveTo>
                      <a:pt x="3314" y="0"/>
                    </a:moveTo>
                    <a:lnTo>
                      <a:pt x="0" y="695"/>
                    </a:lnTo>
                    <a:cubicBezTo>
                      <a:pt x="51" y="884"/>
                      <a:pt x="134" y="1068"/>
                      <a:pt x="185" y="1257"/>
                    </a:cubicBezTo>
                    <a:lnTo>
                      <a:pt x="5935" y="1257"/>
                    </a:lnTo>
                    <a:lnTo>
                      <a:pt x="5935" y="1094"/>
                    </a:lnTo>
                    <a:lnTo>
                      <a:pt x="3314" y="0"/>
                    </a:lnTo>
                  </a:path>
                </a:pathLst>
              </a:custGeom>
              <a:solidFill>
                <a:srgbClr val="b6b8ba">
                  <a:alpha val="49000"/>
                </a:srgb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3" name=""/>
              <p:cNvSpPr/>
              <p:nvPr/>
            </p:nvSpPr>
            <p:spPr>
              <a:xfrm>
                <a:off x="-1" y="0"/>
                <a:ext cx="1281830" cy="3138040"/>
              </a:xfrm>
              <a:custGeom>
                <a:avLst/>
                <a:gdLst/>
                <a:cxnLst>
                  <a:cxn ang="0">
                    <a:pos x="372" y="0"/>
                  </a:cxn>
                  <a:cxn ang="0">
                    <a:pos x="1" y="0"/>
                  </a:cxn>
                  <a:cxn ang="0">
                    <a:pos x="0" y="2121"/>
                  </a:cxn>
                  <a:cxn ang="0">
                    <a:pos x="1078" y="2609"/>
                  </a:cxn>
                  <a:cxn ang="0">
                    <a:pos x="372" y="0"/>
                  </a:cxn>
                </a:cxnLst>
                <a:rect l="0" t="0" r="r" b="b"/>
                <a:pathLst>
                  <a:path w="1078" h="2609">
                    <a:moveTo>
                      <a:pt x="372" y="0"/>
                    </a:moveTo>
                    <a:lnTo>
                      <a:pt x="1" y="0"/>
                    </a:lnTo>
                    <a:lnTo>
                      <a:pt x="0" y="2121"/>
                    </a:lnTo>
                    <a:lnTo>
                      <a:pt x="1078" y="2609"/>
                    </a:lnTo>
                    <a:lnTo>
                      <a:pt x="372" y="0"/>
                    </a:lnTo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4" name=""/>
              <p:cNvSpPr/>
              <p:nvPr/>
            </p:nvSpPr>
            <p:spPr>
              <a:xfrm>
                <a:off x="0" y="3143248"/>
                <a:ext cx="2088010" cy="3477128"/>
              </a:xfrm>
              <a:custGeom>
                <a:avLst/>
                <a:gdLst>
                  <a:gd name="connsiteX0" fmla="*/ 1074 w 1779"/>
                  <a:gd name="connsiteY0" fmla="*/ 0 h 2893"/>
                  <a:gd name="connsiteX1" fmla="*/ 0 w 1779"/>
                  <a:gd name="connsiteY1" fmla="*/ 2893 h 2893"/>
                  <a:gd name="connsiteX2" fmla="*/ 1779 w 1779"/>
                  <a:gd name="connsiteY2" fmla="*/ 2604 h 2893"/>
                  <a:gd name="connsiteX3" fmla="*/ 1074 w 1779"/>
                  <a:gd name="connsiteY3" fmla="*/ 0 h 2893"/>
                  <a:gd name="connsiteX0" fmla="*/ 1074 w 1755"/>
                  <a:gd name="connsiteY0" fmla="*/ 0 h 2893"/>
                  <a:gd name="connsiteX1" fmla="*/ 0 w 1755"/>
                  <a:gd name="connsiteY1" fmla="*/ 2893 h 2893"/>
                  <a:gd name="connsiteX2" fmla="*/ 1755 w 1755"/>
                  <a:gd name="connsiteY2" fmla="*/ 2525 h 2893"/>
                  <a:gd name="connsiteX3" fmla="*/ 1074 w 1755"/>
                  <a:gd name="connsiteY3" fmla="*/ 0 h 289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55" h="2893">
                    <a:moveTo>
                      <a:pt x="1074" y="0"/>
                    </a:moveTo>
                    <a:lnTo>
                      <a:pt x="0" y="2893"/>
                    </a:lnTo>
                    <a:lnTo>
                      <a:pt x="1755" y="2525"/>
                    </a:lnTo>
                    <a:lnTo>
                      <a:pt x="1074" y="0"/>
                    </a:lnTo>
                  </a:path>
                </a:pathLst>
              </a:custGeom>
              <a:solidFill>
                <a:schemeClr val="accent5">
                  <a:alpha val="71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5" name=""/>
              <p:cNvSpPr/>
              <p:nvPr/>
            </p:nvSpPr>
            <p:spPr>
              <a:xfrm>
                <a:off x="1" y="2551106"/>
                <a:ext cx="1285398" cy="4121532"/>
              </a:xfrm>
              <a:custGeom>
                <a:avLst/>
                <a:gdLst>
                  <a:gd name="connsiteX0" fmla="*/ 0 w 1081"/>
                  <a:gd name="connsiteY0" fmla="*/ 0 h 3427"/>
                  <a:gd name="connsiteX1" fmla="*/ 0 w 1081"/>
                  <a:gd name="connsiteY1" fmla="*/ 3427 h 3427"/>
                  <a:gd name="connsiteX2" fmla="*/ 1081 w 1081"/>
                  <a:gd name="connsiteY2" fmla="*/ 490 h 3427"/>
                  <a:gd name="connsiteX3" fmla="*/ 0 w 1081"/>
                  <a:gd name="connsiteY3" fmla="*/ 0 h 342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1" h="3427">
                    <a:moveTo>
                      <a:pt x="0" y="0"/>
                    </a:moveTo>
                    <a:lnTo>
                      <a:pt x="0" y="3427"/>
                    </a:lnTo>
                    <a:lnTo>
                      <a:pt x="1081" y="49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2542695" y="1121212"/>
            <a:ext cx="7837714" cy="1143000"/>
          </a:xfrm>
        </p:spPr>
        <p:txBody>
          <a:bodyPr/>
          <a:lstStyle>
            <a:lvl1pPr algn="l">
              <a:defRPr sz="4000"/>
            </a:lvl1pPr>
          </a:lstStyle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18" name=""/>
          <p:cNvSpPr>
            <a:spLocks noGrp="1"/>
          </p:cNvSpPr>
          <p:nvPr>
            <p:ph type="body" sz="quarter" idx="14"/>
          </p:nvPr>
        </p:nvSpPr>
        <p:spPr>
          <a:xfrm>
            <a:off x="2542710" y="2286007"/>
            <a:ext cx="7839569" cy="3429009"/>
          </a:xfrm>
        </p:spPr>
        <p:txBody>
          <a:bodyPr/>
          <a:lstStyle>
            <a:lvl1pPr>
              <a:lnSpc>
                <a:spcPct val="150000"/>
              </a:lnSpc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r>
              <a:rPr lang="ru-RU" altLang="en-US"/>
              <a:t>Введение</a:t>
            </a:r>
            <a:endParaRPr lang="ru-RU" altLang="en-US"/>
          </a:p>
          <a:p>
            <a:pPr lvl="0">
              <a:defRPr lang="ko-KR" altLang="en-US"/>
            </a:pPr>
            <a:r>
              <a:rPr lang="ru-RU" altLang="en-US"/>
              <a:t>Основной текст 1</a:t>
            </a:r>
            <a:endParaRPr lang="ru-RU" altLang="en-US"/>
          </a:p>
          <a:p>
            <a:pPr lvl="0">
              <a:defRPr lang="ko-KR" altLang="en-US"/>
            </a:pPr>
            <a:r>
              <a:rPr lang="ru-RU" altLang="en-US"/>
              <a:t>Основной текст 2</a:t>
            </a:r>
            <a:endParaRPr lang="ru-RU" altLang="en-US"/>
          </a:p>
          <a:p>
            <a:pPr lvl="0">
              <a:defRPr lang="ko-KR" altLang="en-US"/>
            </a:pPr>
            <a:r>
              <a:rPr lang="ru-RU" altLang="en-US"/>
              <a:t>Основной текст 3</a:t>
            </a:r>
            <a:endParaRPr lang="ru-RU" altLang="en-US"/>
          </a:p>
          <a:p>
            <a:pPr lvl="0">
              <a:defRPr lang="ko-KR" altLang="en-US"/>
            </a:pPr>
            <a:r>
              <a:rPr lang="ru-RU" altLang="en-US"/>
              <a:t>Заключение</a:t>
            </a:r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25-04</a:t>
            </a:fld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Вертикальный заголовок и текст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10800000" flipH="1">
            <a:off x="10430936" y="4214817"/>
            <a:ext cx="1780898" cy="2672210"/>
            <a:chOff x="7830097" y="-3175"/>
            <a:chExt cx="1335674" cy="3646465"/>
          </a:xfrm>
        </p:grpSpPr>
        <p:sp>
          <p:nvSpPr>
            <p:cNvPr id="8" name=""/>
            <p:cNvSpPr/>
            <p:nvPr/>
          </p:nvSpPr>
          <p:spPr>
            <a:xfrm>
              <a:off x="7858910" y="-3175"/>
              <a:ext cx="1290865" cy="2960833"/>
            </a:xfrm>
            <a:custGeom>
              <a:avLst/>
              <a:gdLst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3062 w 2623457"/>
                <a:gd name="connsiteY2" fmla="*/ 0 h 6063342"/>
                <a:gd name="connsiteX3" fmla="*/ 174172 w 2623457"/>
                <a:gd name="connsiteY3" fmla="*/ 0 h 6063342"/>
                <a:gd name="connsiteX4" fmla="*/ 1556657 w 2623457"/>
                <a:gd name="connsiteY4" fmla="*/ 1545771 h 6063342"/>
                <a:gd name="connsiteX5" fmla="*/ 2623457 w 2623457"/>
                <a:gd name="connsiteY5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76108 h 6076108"/>
                <a:gd name="connsiteX1" fmla="*/ 0 w 2623457"/>
                <a:gd name="connsiteY1" fmla="*/ 12766 h 6076108"/>
                <a:gd name="connsiteX2" fmla="*/ 183682 w 2623457"/>
                <a:gd name="connsiteY2" fmla="*/ 0 h 6076108"/>
                <a:gd name="connsiteX3" fmla="*/ 1556657 w 2623457"/>
                <a:gd name="connsiteY3" fmla="*/ 1558537 h 6076108"/>
                <a:gd name="connsiteX4" fmla="*/ 2623457 w 2623457"/>
                <a:gd name="connsiteY4" fmla="*/ 6076108 h 6076108"/>
                <a:gd name="connsiteX0" fmla="*/ 2623457 w 2623457"/>
                <a:gd name="connsiteY0" fmla="*/ 6085682 h 6085682"/>
                <a:gd name="connsiteX1" fmla="*/ 0 w 2623457"/>
                <a:gd name="connsiteY1" fmla="*/ 22340 h 6085682"/>
                <a:gd name="connsiteX2" fmla="*/ 667 w 2623457"/>
                <a:gd name="connsiteY2" fmla="*/ 0 h 6085682"/>
                <a:gd name="connsiteX3" fmla="*/ 183682 w 2623457"/>
                <a:gd name="connsiteY3" fmla="*/ 9574 h 6085682"/>
                <a:gd name="connsiteX4" fmla="*/ 1556657 w 2623457"/>
                <a:gd name="connsiteY4" fmla="*/ 1568111 h 6085682"/>
                <a:gd name="connsiteX5" fmla="*/ 2623457 w 2623457"/>
                <a:gd name="connsiteY5" fmla="*/ 6085682 h 6085682"/>
                <a:gd name="connsiteX0" fmla="*/ 3030086 w 3030086"/>
                <a:gd name="connsiteY0" fmla="*/ 7076027 h 7076027"/>
                <a:gd name="connsiteX1" fmla="*/ 406629 w 3030086"/>
                <a:gd name="connsiteY1" fmla="*/ 1012685 h 7076027"/>
                <a:gd name="connsiteX2" fmla="*/ 590311 w 3030086"/>
                <a:gd name="connsiteY2" fmla="*/ 999919 h 7076027"/>
                <a:gd name="connsiteX3" fmla="*/ 1963286 w 3030086"/>
                <a:gd name="connsiteY3" fmla="*/ 2558456 h 7076027"/>
                <a:gd name="connsiteX4" fmla="*/ 3030086 w 3030086"/>
                <a:gd name="connsiteY4" fmla="*/ 7076027 h 7076027"/>
                <a:gd name="connsiteX0" fmla="*/ 2623457 w 2623457"/>
                <a:gd name="connsiteY0" fmla="*/ 6076108 h 6076108"/>
                <a:gd name="connsiteX1" fmla="*/ 0 w 2623457"/>
                <a:gd name="connsiteY1" fmla="*/ 12766 h 6076108"/>
                <a:gd name="connsiteX2" fmla="*/ 183682 w 2623457"/>
                <a:gd name="connsiteY2" fmla="*/ 0 h 6076108"/>
                <a:gd name="connsiteX3" fmla="*/ 1556657 w 2623457"/>
                <a:gd name="connsiteY3" fmla="*/ 1558537 h 6076108"/>
                <a:gd name="connsiteX4" fmla="*/ 2623457 w 2623457"/>
                <a:gd name="connsiteY4" fmla="*/ 6076108 h 6076108"/>
                <a:gd name="connsiteX0" fmla="*/ 2623457 w 2623457"/>
                <a:gd name="connsiteY0" fmla="*/ 6076108 h 6076108"/>
                <a:gd name="connsiteX1" fmla="*/ 0 w 2623457"/>
                <a:gd name="connsiteY1" fmla="*/ 12766 h 6076108"/>
                <a:gd name="connsiteX2" fmla="*/ 183682 w 2623457"/>
                <a:gd name="connsiteY2" fmla="*/ 0 h 6076108"/>
                <a:gd name="connsiteX3" fmla="*/ 1556657 w 2623457"/>
                <a:gd name="connsiteY3" fmla="*/ 1558537 h 6076108"/>
                <a:gd name="connsiteX4" fmla="*/ 2623457 w 2623457"/>
                <a:gd name="connsiteY4" fmla="*/ 6076108 h 6076108"/>
                <a:gd name="connsiteX0" fmla="*/ 2630614 w 2630614"/>
                <a:gd name="connsiteY0" fmla="*/ 6076108 h 6076108"/>
                <a:gd name="connsiteX1" fmla="*/ 0 w 2630614"/>
                <a:gd name="connsiteY1" fmla="*/ 5585 h 6076108"/>
                <a:gd name="connsiteX2" fmla="*/ 190839 w 2630614"/>
                <a:gd name="connsiteY2" fmla="*/ 0 h 6076108"/>
                <a:gd name="connsiteX3" fmla="*/ 1563814 w 2630614"/>
                <a:gd name="connsiteY3" fmla="*/ 1558537 h 6076108"/>
                <a:gd name="connsiteX4" fmla="*/ 2630614 w 2630614"/>
                <a:gd name="connsiteY4" fmla="*/ 6076108 h 6076108"/>
                <a:gd name="connsiteX0" fmla="*/ 2635390 w 2635390"/>
                <a:gd name="connsiteY0" fmla="*/ 6076108 h 6076108"/>
                <a:gd name="connsiteX1" fmla="*/ 0 w 2635390"/>
                <a:gd name="connsiteY1" fmla="*/ 797 h 6076108"/>
                <a:gd name="connsiteX2" fmla="*/ 195615 w 2635390"/>
                <a:gd name="connsiteY2" fmla="*/ 0 h 6076108"/>
                <a:gd name="connsiteX3" fmla="*/ 1568590 w 2635390"/>
                <a:gd name="connsiteY3" fmla="*/ 1558537 h 6076108"/>
                <a:gd name="connsiteX4" fmla="*/ 2635390 w 2635390"/>
                <a:gd name="connsiteY4" fmla="*/ 6076108 h 607610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35390" h="6076108">
                  <a:moveTo>
                    <a:pt x="2635390" y="6076108"/>
                  </a:moveTo>
                  <a:lnTo>
                    <a:pt x="0" y="797"/>
                  </a:lnTo>
                  <a:lnTo>
                    <a:pt x="195615" y="0"/>
                  </a:lnTo>
                  <a:lnTo>
                    <a:pt x="1568590" y="1558537"/>
                  </a:lnTo>
                  <a:lnTo>
                    <a:pt x="2635390" y="60761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"/>
            <p:cNvSpPr/>
            <p:nvPr/>
          </p:nvSpPr>
          <p:spPr>
            <a:xfrm>
              <a:off x="8617016" y="737400"/>
              <a:ext cx="543423" cy="2244786"/>
            </a:xfrm>
            <a:custGeom>
              <a:avLst/>
              <a:gdLst>
                <a:gd name="connsiteX0" fmla="*/ 0 w 1088572"/>
                <a:gd name="connsiteY0" fmla="*/ 0 h 4582886"/>
                <a:gd name="connsiteX1" fmla="*/ 1088572 w 1088572"/>
                <a:gd name="connsiteY1" fmla="*/ 1186543 h 4582886"/>
                <a:gd name="connsiteX2" fmla="*/ 1088572 w 1088572"/>
                <a:gd name="connsiteY2" fmla="*/ 4582886 h 4582886"/>
                <a:gd name="connsiteX3" fmla="*/ 0 w 1088572"/>
                <a:gd name="connsiteY3" fmla="*/ 0 h 458288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8572" h="4582886">
                  <a:moveTo>
                    <a:pt x="0" y="0"/>
                  </a:moveTo>
                  <a:lnTo>
                    <a:pt x="1088572" y="1186543"/>
                  </a:lnTo>
                  <a:lnTo>
                    <a:pt x="1088572" y="4582886"/>
                  </a:lnTo>
                  <a:lnTo>
                    <a:pt x="0" y="0"/>
                  </a:lnTo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"/>
            <p:cNvSpPr/>
            <p:nvPr/>
          </p:nvSpPr>
          <p:spPr>
            <a:xfrm>
              <a:off x="7956911" y="-1619"/>
              <a:ext cx="671047" cy="757711"/>
            </a:xfrm>
            <a:custGeom>
              <a:avLst/>
              <a:gdLst>
                <a:gd name="connsiteX0" fmla="*/ 1371600 w 1371600"/>
                <a:gd name="connsiteY0" fmla="*/ 1491343 h 1491343"/>
                <a:gd name="connsiteX1" fmla="*/ 1023257 w 1371600"/>
                <a:gd name="connsiteY1" fmla="*/ 0 h 1491343"/>
                <a:gd name="connsiteX2" fmla="*/ 0 w 1371600"/>
                <a:gd name="connsiteY2" fmla="*/ 0 h 1491343"/>
                <a:gd name="connsiteX3" fmla="*/ 1371600 w 1371600"/>
                <a:gd name="connsiteY3" fmla="*/ 1491343 h 1491343"/>
                <a:gd name="connsiteX0" fmla="*/ 1371600 w 1371600"/>
                <a:gd name="connsiteY0" fmla="*/ 1491343 h 1491343"/>
                <a:gd name="connsiteX1" fmla="*/ 1023257 w 1371600"/>
                <a:gd name="connsiteY1" fmla="*/ 0 h 1491343"/>
                <a:gd name="connsiteX2" fmla="*/ 0 w 1371600"/>
                <a:gd name="connsiteY2" fmla="*/ 0 h 1491343"/>
                <a:gd name="connsiteX3" fmla="*/ 1371600 w 1371600"/>
                <a:gd name="connsiteY3" fmla="*/ 1491343 h 1491343"/>
                <a:gd name="connsiteX0" fmla="*/ 1369988 w 1369988"/>
                <a:gd name="connsiteY0" fmla="*/ 1546919 h 1546919"/>
                <a:gd name="connsiteX1" fmla="*/ 1023257 w 1369988"/>
                <a:gd name="connsiteY1" fmla="*/ 0 h 1546919"/>
                <a:gd name="connsiteX2" fmla="*/ 0 w 1369988"/>
                <a:gd name="connsiteY2" fmla="*/ 0 h 1546919"/>
                <a:gd name="connsiteX3" fmla="*/ 1369988 w 1369988"/>
                <a:gd name="connsiteY3" fmla="*/ 1546919 h 154691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9988" h="1546919">
                  <a:moveTo>
                    <a:pt x="1369988" y="1546919"/>
                  </a:moveTo>
                  <a:lnTo>
                    <a:pt x="1023257" y="0"/>
                  </a:lnTo>
                  <a:lnTo>
                    <a:pt x="0" y="0"/>
                  </a:lnTo>
                  <a:lnTo>
                    <a:pt x="1369988" y="154691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"/>
            <p:cNvSpPr/>
            <p:nvPr/>
          </p:nvSpPr>
          <p:spPr>
            <a:xfrm>
              <a:off x="8455711" y="-1619"/>
              <a:ext cx="710060" cy="1329898"/>
            </a:xfrm>
            <a:custGeom>
              <a:avLst/>
              <a:gdLst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0 w 1436914"/>
                <a:gd name="connsiteY4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49636"/>
                <a:gd name="connsiteY0" fmla="*/ 0 h 2715079"/>
                <a:gd name="connsiteX1" fmla="*/ 339294 w 1449636"/>
                <a:gd name="connsiteY1" fmla="*/ 1528536 h 2715079"/>
                <a:gd name="connsiteX2" fmla="*/ 1449636 w 1449636"/>
                <a:gd name="connsiteY2" fmla="*/ 2715079 h 2715079"/>
                <a:gd name="connsiteX3" fmla="*/ 1427865 w 1449636"/>
                <a:gd name="connsiteY3" fmla="*/ 4536 h 2715079"/>
                <a:gd name="connsiteX4" fmla="*/ 1421515 w 1449636"/>
                <a:gd name="connsiteY4" fmla="*/ 0 h 2715079"/>
                <a:gd name="connsiteX5" fmla="*/ 0 w 1449636"/>
                <a:gd name="connsiteY5" fmla="*/ 0 h 271507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49636" h="2715079">
                  <a:moveTo>
                    <a:pt x="0" y="0"/>
                  </a:moveTo>
                  <a:lnTo>
                    <a:pt x="339294" y="1528536"/>
                  </a:lnTo>
                  <a:lnTo>
                    <a:pt x="1449636" y="2715079"/>
                  </a:lnTo>
                  <a:lnTo>
                    <a:pt x="1427865" y="4536"/>
                  </a:lnTo>
                  <a:lnTo>
                    <a:pt x="1421515" y="0"/>
                  </a:lnTo>
                  <a:lnTo>
                    <a:pt x="0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2" name=""/>
            <p:cNvSpPr/>
            <p:nvPr/>
          </p:nvSpPr>
          <p:spPr>
            <a:xfrm>
              <a:off x="7830097" y="-1619"/>
              <a:ext cx="1325010" cy="3644909"/>
            </a:xfrm>
            <a:custGeom>
              <a:avLst/>
              <a:gdLst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49993 w 2705100"/>
                <a:gd name="connsiteY2" fmla="*/ 9525 h 6867525"/>
                <a:gd name="connsiteX3" fmla="*/ 0 w 2705100"/>
                <a:gd name="connsiteY3" fmla="*/ 9525 h 6867525"/>
                <a:gd name="connsiteX4" fmla="*/ 2295525 w 2705100"/>
                <a:gd name="connsiteY4" fmla="*/ 6858000 h 6867525"/>
                <a:gd name="connsiteX5" fmla="*/ 2695575 w 2705100"/>
                <a:gd name="connsiteY5" fmla="*/ 6867525 h 6867525"/>
                <a:gd name="connsiteX6" fmla="*/ 2705100 w 2705100"/>
                <a:gd name="connsiteY6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76950 h 6858000"/>
                <a:gd name="connsiteX1" fmla="*/ 64280 w 2705100"/>
                <a:gd name="connsiteY1" fmla="*/ 0 h 6858000"/>
                <a:gd name="connsiteX2" fmla="*/ 0 w 2705100"/>
                <a:gd name="connsiteY2" fmla="*/ 0 h 6858000"/>
                <a:gd name="connsiteX3" fmla="*/ 2295525 w 2705100"/>
                <a:gd name="connsiteY3" fmla="*/ 6848475 h 6858000"/>
                <a:gd name="connsiteX4" fmla="*/ 2695575 w 2705100"/>
                <a:gd name="connsiteY4" fmla="*/ 6858000 h 6858000"/>
                <a:gd name="connsiteX5" fmla="*/ 2705100 w 2705100"/>
                <a:gd name="connsiteY5" fmla="*/ 6076950 h 6858000"/>
                <a:gd name="connsiteX0" fmla="*/ 2705100 w 2705100"/>
                <a:gd name="connsiteY0" fmla="*/ 6076950 h 6858000"/>
                <a:gd name="connsiteX1" fmla="*/ 64280 w 2705100"/>
                <a:gd name="connsiteY1" fmla="*/ 0 h 6858000"/>
                <a:gd name="connsiteX2" fmla="*/ 0 w 2705100"/>
                <a:gd name="connsiteY2" fmla="*/ 0 h 6858000"/>
                <a:gd name="connsiteX3" fmla="*/ 2695575 w 2705100"/>
                <a:gd name="connsiteY3" fmla="*/ 6858000 h 6858000"/>
                <a:gd name="connsiteX4" fmla="*/ 2705100 w 2705100"/>
                <a:gd name="connsiteY4" fmla="*/ 6076950 h 6858000"/>
                <a:gd name="connsiteX0" fmla="*/ 2705100 w 2705100"/>
                <a:gd name="connsiteY0" fmla="*/ 6076950 h 7441333"/>
                <a:gd name="connsiteX1" fmla="*/ 64280 w 2705100"/>
                <a:gd name="connsiteY1" fmla="*/ 0 h 7441333"/>
                <a:gd name="connsiteX2" fmla="*/ 0 w 2705100"/>
                <a:gd name="connsiteY2" fmla="*/ 0 h 7441333"/>
                <a:gd name="connsiteX3" fmla="*/ 2695576 w 2705100"/>
                <a:gd name="connsiteY3" fmla="*/ 7441333 h 7441333"/>
                <a:gd name="connsiteX4" fmla="*/ 2705100 w 2705100"/>
                <a:gd name="connsiteY4" fmla="*/ 6076950 h 7441333"/>
                <a:gd name="connsiteX0" fmla="*/ 2705100 w 2705100"/>
                <a:gd name="connsiteY0" fmla="*/ 6076950 h 7441333"/>
                <a:gd name="connsiteX1" fmla="*/ 64280 w 2705100"/>
                <a:gd name="connsiteY1" fmla="*/ 0 h 7441333"/>
                <a:gd name="connsiteX2" fmla="*/ 0 w 2705100"/>
                <a:gd name="connsiteY2" fmla="*/ 0 h 7441333"/>
                <a:gd name="connsiteX3" fmla="*/ 2695576 w 2705100"/>
                <a:gd name="connsiteY3" fmla="*/ 7441333 h 7441333"/>
                <a:gd name="connsiteX4" fmla="*/ 2705100 w 2705100"/>
                <a:gd name="connsiteY4" fmla="*/ 6076950 h 744133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5100" h="7441333">
                  <a:moveTo>
                    <a:pt x="2705100" y="6076950"/>
                  </a:moveTo>
                  <a:lnTo>
                    <a:pt x="64280" y="0"/>
                  </a:lnTo>
                  <a:lnTo>
                    <a:pt x="0" y="0"/>
                  </a:lnTo>
                  <a:lnTo>
                    <a:pt x="2695576" y="7441333"/>
                  </a:lnTo>
                  <a:cubicBezTo>
                    <a:pt x="2698751" y="6986539"/>
                    <a:pt x="2701925" y="6531744"/>
                    <a:pt x="2705100" y="6076950"/>
                  </a:cubicBezTo>
                </a:path>
              </a:pathLst>
            </a:custGeom>
            <a:solidFill>
              <a:schemeClr val="accent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"/>
          <p:cNvSpPr>
            <a:spLocks noGrp="1"/>
          </p:cNvSpPr>
          <p:nvPr>
            <p:ph type="title" orient="vert" idx="0"/>
          </p:nvPr>
        </p:nvSpPr>
        <p:spPr>
          <a:xfrm>
            <a:off x="9563098" y="274638"/>
            <a:ext cx="2019299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712199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25-04</a:t>
            </a:fld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Заголовок и объект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25-04</a:t>
            </a:fld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Пусто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25-04</a:t>
            </a:fld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Заголовок раздела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0">
            <a:off x="-73151" y="3141915"/>
            <a:ext cx="12305046" cy="3716088"/>
            <a:chOff x="-28573" y="3141915"/>
            <a:chExt cx="9202494" cy="3716088"/>
          </a:xfrm>
        </p:grpSpPr>
        <p:sp>
          <p:nvSpPr>
            <p:cNvPr id="8" name=""/>
            <p:cNvSpPr/>
            <p:nvPr/>
          </p:nvSpPr>
          <p:spPr>
            <a:xfrm rot="10800000" flipH="1">
              <a:off x="13414" y="5642418"/>
              <a:ext cx="3665145" cy="1074154"/>
            </a:xfrm>
            <a:custGeom>
              <a:avLst/>
              <a:gdLst>
                <a:gd name="connsiteX0" fmla="*/ 0 w 2715"/>
                <a:gd name="connsiteY0" fmla="*/ 0 h 1458"/>
                <a:gd name="connsiteX1" fmla="*/ 0 w 2715"/>
                <a:gd name="connsiteY1" fmla="*/ 1458 h 1458"/>
                <a:gd name="connsiteX2" fmla="*/ 2715 w 2715"/>
                <a:gd name="connsiteY2" fmla="*/ 909 h 1458"/>
                <a:gd name="connsiteX3" fmla="*/ 0 w 2715"/>
                <a:gd name="connsiteY3" fmla="*/ 0 h 145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15" h="1458">
                  <a:moveTo>
                    <a:pt x="0" y="0"/>
                  </a:moveTo>
                  <a:lnTo>
                    <a:pt x="0" y="1458"/>
                  </a:lnTo>
                  <a:lnTo>
                    <a:pt x="2715" y="909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40000"/>
                <a:lumOff val="60000"/>
                <a:alpha val="39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"/>
            <p:cNvSpPr/>
            <p:nvPr/>
          </p:nvSpPr>
          <p:spPr>
            <a:xfrm rot="10800000" flipH="1">
              <a:off x="8017" y="6050481"/>
              <a:ext cx="9154154" cy="807522"/>
            </a:xfrm>
            <a:custGeom>
              <a:avLst/>
              <a:gdLst>
                <a:gd name="connsiteX0" fmla="*/ 6774 w 6774"/>
                <a:gd name="connsiteY0" fmla="*/ 0 h 1097"/>
                <a:gd name="connsiteX1" fmla="*/ 0 w 6774"/>
                <a:gd name="connsiteY1" fmla="*/ 0 h 1097"/>
                <a:gd name="connsiteX2" fmla="*/ 0 w 6774"/>
                <a:gd name="connsiteY2" fmla="*/ 194 h 1097"/>
                <a:gd name="connsiteX3" fmla="*/ 2700 w 6774"/>
                <a:gd name="connsiteY3" fmla="*/ 1097 h 1097"/>
                <a:gd name="connsiteX4" fmla="*/ 6774 w 6774"/>
                <a:gd name="connsiteY4" fmla="*/ 282 h 1097"/>
                <a:gd name="connsiteX5" fmla="*/ 6774 w 6774"/>
                <a:gd name="connsiteY5" fmla="*/ 0 h 109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74" h="1097">
                  <a:moveTo>
                    <a:pt x="6774" y="0"/>
                  </a:moveTo>
                  <a:lnTo>
                    <a:pt x="0" y="0"/>
                  </a:lnTo>
                  <a:lnTo>
                    <a:pt x="0" y="194"/>
                  </a:lnTo>
                  <a:lnTo>
                    <a:pt x="2700" y="1097"/>
                  </a:lnTo>
                  <a:lnTo>
                    <a:pt x="6774" y="282"/>
                  </a:lnTo>
                  <a:lnTo>
                    <a:pt x="6774" y="0"/>
                  </a:lnTo>
                </a:path>
              </a:pathLst>
            </a:custGeom>
            <a:solidFill>
              <a:schemeClr val="accent3">
                <a:alpha val="75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"/>
            <p:cNvSpPr/>
            <p:nvPr/>
          </p:nvSpPr>
          <p:spPr>
            <a:xfrm rot="10800000">
              <a:off x="3672466" y="5238365"/>
              <a:ext cx="5490588" cy="1410652"/>
            </a:xfrm>
            <a:custGeom>
              <a:avLst/>
              <a:gdLst>
                <a:gd name="connsiteX0" fmla="*/ 5486400 w 5486400"/>
                <a:gd name="connsiteY0" fmla="*/ 1085850 h 2571750"/>
                <a:gd name="connsiteX1" fmla="*/ 0 w 5486400"/>
                <a:gd name="connsiteY1" fmla="*/ 0 h 2571750"/>
                <a:gd name="connsiteX2" fmla="*/ 0 w 5486400"/>
                <a:gd name="connsiteY2" fmla="*/ 95250 h 2571750"/>
                <a:gd name="connsiteX3" fmla="*/ 923925 w 5486400"/>
                <a:gd name="connsiteY3" fmla="*/ 2571750 h 2571750"/>
                <a:gd name="connsiteX4" fmla="*/ 5486400 w 5486400"/>
                <a:gd name="connsiteY4" fmla="*/ 1085850 h 257175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86400" h="2571750">
                  <a:moveTo>
                    <a:pt x="5486400" y="108585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923925" y="2571750"/>
                  </a:lnTo>
                  <a:lnTo>
                    <a:pt x="5486400" y="1085850"/>
                  </a:lnTo>
                </a:path>
              </a:pathLst>
            </a:custGeom>
            <a:solidFill>
              <a:schemeClr val="accent1">
                <a:lumMod val="60000"/>
                <a:lumOff val="40000"/>
                <a:alpha val="7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"/>
            <p:cNvSpPr/>
            <p:nvPr/>
          </p:nvSpPr>
          <p:spPr>
            <a:xfrm rot="10800000">
              <a:off x="8223873" y="5072085"/>
              <a:ext cx="931774" cy="1548196"/>
            </a:xfrm>
            <a:custGeom>
              <a:avLst/>
              <a:gdLst>
                <a:gd name="connsiteX0" fmla="*/ 0 w 571472"/>
                <a:gd name="connsiteY0" fmla="*/ 3000396 h 3000396"/>
                <a:gd name="connsiteX1" fmla="*/ 0 w 571472"/>
                <a:gd name="connsiteY1" fmla="*/ 0 h 3000396"/>
                <a:gd name="connsiteX2" fmla="*/ 571472 w 571472"/>
                <a:gd name="connsiteY2" fmla="*/ 3000396 h 3000396"/>
                <a:gd name="connsiteX3" fmla="*/ 0 w 571472"/>
                <a:gd name="connsiteY3" fmla="*/ 3000396 h 3000396"/>
                <a:gd name="connsiteX0" fmla="*/ 0 w 928630"/>
                <a:gd name="connsiteY0" fmla="*/ 3000396 h 3000396"/>
                <a:gd name="connsiteX1" fmla="*/ 0 w 928630"/>
                <a:gd name="connsiteY1" fmla="*/ 0 h 3000396"/>
                <a:gd name="connsiteX2" fmla="*/ 928630 w 928630"/>
                <a:gd name="connsiteY2" fmla="*/ 2500306 h 3000396"/>
                <a:gd name="connsiteX3" fmla="*/ 0 w 928630"/>
                <a:gd name="connsiteY3" fmla="*/ 3000396 h 3000396"/>
                <a:gd name="connsiteX0" fmla="*/ 9525 w 938155"/>
                <a:gd name="connsiteY0" fmla="*/ 3067050 h 3067050"/>
                <a:gd name="connsiteX1" fmla="*/ 0 w 938155"/>
                <a:gd name="connsiteY1" fmla="*/ 0 h 3067050"/>
                <a:gd name="connsiteX2" fmla="*/ 938155 w 938155"/>
                <a:gd name="connsiteY2" fmla="*/ 2566960 h 3067050"/>
                <a:gd name="connsiteX3" fmla="*/ 9525 w 938155"/>
                <a:gd name="connsiteY3" fmla="*/ 3067050 h 3067050"/>
                <a:gd name="connsiteX0" fmla="*/ 9525 w 928656"/>
                <a:gd name="connsiteY0" fmla="*/ 3067050 h 3067050"/>
                <a:gd name="connsiteX1" fmla="*/ 0 w 928656"/>
                <a:gd name="connsiteY1" fmla="*/ 0 h 3067050"/>
                <a:gd name="connsiteX2" fmla="*/ 928656 w 928656"/>
                <a:gd name="connsiteY2" fmla="*/ 2509813 h 3067050"/>
                <a:gd name="connsiteX3" fmla="*/ 9525 w 928656"/>
                <a:gd name="connsiteY3" fmla="*/ 3067050 h 3067050"/>
                <a:gd name="connsiteX0" fmla="*/ 9525 w 928656"/>
                <a:gd name="connsiteY0" fmla="*/ 2709836 h 2709836"/>
                <a:gd name="connsiteX1" fmla="*/ 0 w 928656"/>
                <a:gd name="connsiteY1" fmla="*/ 0 h 2709836"/>
                <a:gd name="connsiteX2" fmla="*/ 928656 w 928656"/>
                <a:gd name="connsiteY2" fmla="*/ 2509813 h 2709836"/>
                <a:gd name="connsiteX3" fmla="*/ 9525 w 928656"/>
                <a:gd name="connsiteY3" fmla="*/ 2709836 h 2709836"/>
                <a:gd name="connsiteX0" fmla="*/ 9525 w 928656"/>
                <a:gd name="connsiteY0" fmla="*/ 2781250 h 2781250"/>
                <a:gd name="connsiteX1" fmla="*/ 0 w 928656"/>
                <a:gd name="connsiteY1" fmla="*/ 0 h 2781250"/>
                <a:gd name="connsiteX2" fmla="*/ 928656 w 928656"/>
                <a:gd name="connsiteY2" fmla="*/ 2509813 h 2781250"/>
                <a:gd name="connsiteX3" fmla="*/ 9525 w 928656"/>
                <a:gd name="connsiteY3" fmla="*/ 2781250 h 2781250"/>
                <a:gd name="connsiteX0" fmla="*/ 9525 w 928656"/>
                <a:gd name="connsiteY0" fmla="*/ 2924102 h 2924102"/>
                <a:gd name="connsiteX1" fmla="*/ 0 w 928656"/>
                <a:gd name="connsiteY1" fmla="*/ 0 h 2924102"/>
                <a:gd name="connsiteX2" fmla="*/ 928656 w 928656"/>
                <a:gd name="connsiteY2" fmla="*/ 2509813 h 2924102"/>
                <a:gd name="connsiteX3" fmla="*/ 9525 w 928656"/>
                <a:gd name="connsiteY3" fmla="*/ 2924102 h 2924102"/>
                <a:gd name="connsiteX0" fmla="*/ 9525 w 931063"/>
                <a:gd name="connsiteY0" fmla="*/ 2924102 h 2924102"/>
                <a:gd name="connsiteX1" fmla="*/ 0 w 931063"/>
                <a:gd name="connsiteY1" fmla="*/ 0 h 2924102"/>
                <a:gd name="connsiteX2" fmla="*/ 931063 w 931063"/>
                <a:gd name="connsiteY2" fmla="*/ 2521723 h 2924102"/>
                <a:gd name="connsiteX3" fmla="*/ 9525 w 931063"/>
                <a:gd name="connsiteY3" fmla="*/ 2924102 h 2924102"/>
                <a:gd name="connsiteX0" fmla="*/ 0 w 931063"/>
                <a:gd name="connsiteY0" fmla="*/ 2805040 h 2805040"/>
                <a:gd name="connsiteX1" fmla="*/ 0 w 931063"/>
                <a:gd name="connsiteY1" fmla="*/ 0 h 2805040"/>
                <a:gd name="connsiteX2" fmla="*/ 931063 w 931063"/>
                <a:gd name="connsiteY2" fmla="*/ 2521723 h 2805040"/>
                <a:gd name="connsiteX3" fmla="*/ 0 w 931063"/>
                <a:gd name="connsiteY3" fmla="*/ 2805040 h 2805040"/>
                <a:gd name="connsiteX0" fmla="*/ 6350 w 931063"/>
                <a:gd name="connsiteY0" fmla="*/ 2822504 h 2822504"/>
                <a:gd name="connsiteX1" fmla="*/ 0 w 931063"/>
                <a:gd name="connsiteY1" fmla="*/ 0 h 2822504"/>
                <a:gd name="connsiteX2" fmla="*/ 931063 w 931063"/>
                <a:gd name="connsiteY2" fmla="*/ 2521723 h 2822504"/>
                <a:gd name="connsiteX3" fmla="*/ 6350 w 931063"/>
                <a:gd name="connsiteY3" fmla="*/ 2822504 h 282250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1063" h="2822504">
                  <a:moveTo>
                    <a:pt x="6350" y="2822504"/>
                  </a:moveTo>
                  <a:cubicBezTo>
                    <a:pt x="4233" y="1881669"/>
                    <a:pt x="2117" y="940835"/>
                    <a:pt x="0" y="0"/>
                  </a:cubicBezTo>
                  <a:lnTo>
                    <a:pt x="931063" y="2521723"/>
                  </a:lnTo>
                  <a:lnTo>
                    <a:pt x="6350" y="2822504"/>
                  </a:lnTo>
                </a:path>
              </a:pathLst>
            </a:custGeom>
            <a:solidFill>
              <a:schemeClr val="accent1">
                <a:alpha val="74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2" name=""/>
            <p:cNvSpPr/>
            <p:nvPr/>
          </p:nvSpPr>
          <p:spPr>
            <a:xfrm rot="16200000">
              <a:off x="2776226" y="337116"/>
              <a:ext cx="3592895" cy="9202494"/>
            </a:xfrm>
            <a:custGeom>
              <a:avLst/>
              <a:gdLst>
                <a:gd name="connsiteX0" fmla="*/ 0 w 500066"/>
                <a:gd name="connsiteY0" fmla="*/ 6858000 h 6858000"/>
                <a:gd name="connsiteX1" fmla="*/ 250033 w 500066"/>
                <a:gd name="connsiteY1" fmla="*/ 0 h 6858000"/>
                <a:gd name="connsiteX2" fmla="*/ 500066 w 500066"/>
                <a:gd name="connsiteY2" fmla="*/ 6858000 h 6858000"/>
                <a:gd name="connsiteX3" fmla="*/ 0 w 500066"/>
                <a:gd name="connsiteY3" fmla="*/ 6858000 h 6858000"/>
                <a:gd name="connsiteX0" fmla="*/ 1638757 w 2138823"/>
                <a:gd name="connsiteY0" fmla="*/ 6876288 h 6876288"/>
                <a:gd name="connsiteX1" fmla="*/ 0 w 2138823"/>
                <a:gd name="connsiteY1" fmla="*/ 0 h 6876288"/>
                <a:gd name="connsiteX2" fmla="*/ 2138823 w 2138823"/>
                <a:gd name="connsiteY2" fmla="*/ 6876288 h 6876288"/>
                <a:gd name="connsiteX3" fmla="*/ 1638757 w 2138823"/>
                <a:gd name="connsiteY3" fmla="*/ 6876288 h 6876288"/>
                <a:gd name="connsiteX0" fmla="*/ 1662729 w 2162795"/>
                <a:gd name="connsiteY0" fmla="*/ 6885432 h 6885432"/>
                <a:gd name="connsiteX1" fmla="*/ 0 w 2162795"/>
                <a:gd name="connsiteY1" fmla="*/ 0 h 6885432"/>
                <a:gd name="connsiteX2" fmla="*/ 2162795 w 2162795"/>
                <a:gd name="connsiteY2" fmla="*/ 6885432 h 6885432"/>
                <a:gd name="connsiteX3" fmla="*/ 1662729 w 2162795"/>
                <a:gd name="connsiteY3" fmla="*/ 6885432 h 6885432"/>
                <a:gd name="connsiteX0" fmla="*/ 1662729 w 3592895"/>
                <a:gd name="connsiteY0" fmla="*/ 6885432 h 6899132"/>
                <a:gd name="connsiteX1" fmla="*/ 0 w 3592895"/>
                <a:gd name="connsiteY1" fmla="*/ 0 h 6899132"/>
                <a:gd name="connsiteX2" fmla="*/ 3592895 w 3592895"/>
                <a:gd name="connsiteY2" fmla="*/ 6899132 h 6899132"/>
                <a:gd name="connsiteX3" fmla="*/ 1662729 w 3592895"/>
                <a:gd name="connsiteY3" fmla="*/ 6885432 h 689913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895" h="6899132">
                  <a:moveTo>
                    <a:pt x="1662729" y="6885432"/>
                  </a:moveTo>
                  <a:lnTo>
                    <a:pt x="0" y="0"/>
                  </a:lnTo>
                  <a:lnTo>
                    <a:pt x="3592895" y="6899132"/>
                  </a:lnTo>
                  <a:lnTo>
                    <a:pt x="1662729" y="6885432"/>
                  </a:lnTo>
                </a:path>
              </a:pathLst>
            </a:custGeom>
            <a:solidFill>
              <a:schemeClr val="accent3"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761962" y="2357419"/>
            <a:ext cx="10363199" cy="928705"/>
          </a:xfrm>
        </p:spPr>
        <p:txBody>
          <a:bodyPr anchor="t"/>
          <a:lstStyle>
            <a:lvl1pPr algn="l">
              <a:defRPr sz="5400" b="0" cap="all"/>
            </a:lvl1pPr>
          </a:lstStyle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761962" y="1807030"/>
            <a:ext cx="10363199" cy="550390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25-04</a:t>
            </a:fld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Два объекта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25-04</a:t>
            </a:fld>
            <a:endParaRPr lang="ru-RU" altLang="en-US"/>
          </a:p>
        </p:txBody>
      </p:sp>
      <p:sp>
        <p:nvSpPr>
          <p:cNvPr id="6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7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Только заголовок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25-04</a:t>
            </a:fld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  <p:sp>
        <p:nvSpPr>
          <p:cNvPr id="6" name=""/>
          <p:cNvSpPr>
            <a:spLocks noGrp="1"/>
          </p:cNvSpPr>
          <p:nvPr>
            <p:ph type="title" idx="0"/>
          </p:nvPr>
        </p:nvSpPr>
        <p:spPr>
          <a:xfrm>
            <a:off x="431799" y="12380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Таблицы" type="tbl" preserve="1">
  <p:cSld name="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 noTextEdit="1"/>
          </p:cNvSpPr>
          <p:nvPr>
            <p:ph type="tbl" sz="quarter" idx="13"/>
          </p:nvPr>
        </p:nvSpPr>
        <p:spPr>
          <a:xfrm>
            <a:off x="608037" y="1214422"/>
            <a:ext cx="10972799" cy="4953841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ru-RU" altLang="en-US"/>
              <a:t>Вставка таблицы</a:t>
            </a:r>
            <a:endParaRPr lang="ru-RU" altLang="en-US"/>
          </a:p>
        </p:txBody>
      </p:sp>
      <p:sp>
        <p:nvSpPr>
          <p:cNvPr id="7" name=""/>
          <p:cNvSpPr>
            <a:spLocks noGrp="1"/>
          </p:cNvSpPr>
          <p:nvPr>
            <p:ph type="dt" sz="half" idx="2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25-04</a:t>
            </a:fld>
            <a:endParaRPr lang="ru-RU" altLang="en-US"/>
          </a:p>
        </p:txBody>
      </p:sp>
      <p:sp>
        <p:nvSpPr>
          <p:cNvPr id="8" name="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9" name="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Четыре объекта" type="fourObj" preserve="1">
  <p:cSld name="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sz="quarter" idx="1"/>
          </p:nvPr>
        </p:nvSpPr>
        <p:spPr>
          <a:xfrm>
            <a:off x="609599" y="1277872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sz="quarter" idx="2"/>
          </p:nvPr>
        </p:nvSpPr>
        <p:spPr>
          <a:xfrm>
            <a:off x="6197599" y="1277872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sz="quarter" idx="3"/>
          </p:nvPr>
        </p:nvSpPr>
        <p:spPr>
          <a:xfrm>
            <a:off x="608037" y="3786190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</p:txBody>
      </p:sp>
      <p:sp>
        <p:nvSpPr>
          <p:cNvPr id="6" name=""/>
          <p:cNvSpPr>
            <a:spLocks noGrp="1"/>
          </p:cNvSpPr>
          <p:nvPr>
            <p:ph sz="quarter" idx="4"/>
          </p:nvPr>
        </p:nvSpPr>
        <p:spPr>
          <a:xfrm>
            <a:off x="6196037" y="3786190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</p:txBody>
      </p:sp>
      <p:sp>
        <p:nvSpPr>
          <p:cNvPr id="10" name=""/>
          <p:cNvSpPr>
            <a:spLocks noGrp="1"/>
          </p:cNvSpPr>
          <p:nvPr>
            <p:ph type="dt" sz="half" idx="10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25-04</a:t>
            </a:fld>
            <a:endParaRPr lang="ru-RU" altLang="en-US"/>
          </a:p>
        </p:txBody>
      </p:sp>
      <p:sp>
        <p:nvSpPr>
          <p:cNvPr id="11" name=""/>
          <p:cNvSpPr>
            <a:spLocks noGrp="1"/>
          </p:cNvSpPr>
          <p:nvPr>
            <p:ph type="ftr" sz="quarter" idx="11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12" name=""/>
          <p:cNvSpPr>
            <a:spLocks noGrp="1"/>
          </p:cNvSpPr>
          <p:nvPr>
            <p:ph type="sldNum" sz="quarter" idx="12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Рисунок с подписью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"/>
          <p:cNvSpPr/>
          <p:nvPr/>
        </p:nvSpPr>
        <p:spPr>
          <a:xfrm rot="5400000">
            <a:off x="-3300803" y="3300663"/>
            <a:ext cx="6887028" cy="285709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grpSp>
        <p:nvGrpSpPr>
          <p:cNvPr id="21" name=""/>
          <p:cNvGrpSpPr/>
          <p:nvPr/>
        </p:nvGrpSpPr>
        <p:grpSpPr>
          <a:xfrm rot="0" flipH="1">
            <a:off x="-2" y="0"/>
            <a:ext cx="12192001" cy="6858001"/>
            <a:chOff x="-1" y="0"/>
            <a:chExt cx="9144001" cy="6858001"/>
          </a:xfrm>
        </p:grpSpPr>
        <p:sp>
          <p:nvSpPr>
            <p:cNvPr id="22" name=""/>
            <p:cNvSpPr/>
            <p:nvPr/>
          </p:nvSpPr>
          <p:spPr>
            <a:xfrm>
              <a:off x="0" y="6184705"/>
              <a:ext cx="2309196" cy="673295"/>
            </a:xfrm>
            <a:custGeom>
              <a:avLst/>
              <a:gdLst>
                <a:gd name="connsiteX0" fmla="*/ 1754 w 1942"/>
                <a:gd name="connsiteY0" fmla="*/ 0 h 560"/>
                <a:gd name="connsiteX1" fmla="*/ 0 w 1942"/>
                <a:gd name="connsiteY1" fmla="*/ 367 h 560"/>
                <a:gd name="connsiteX2" fmla="*/ 0 w 1942"/>
                <a:gd name="connsiteY2" fmla="*/ 560 h 560"/>
                <a:gd name="connsiteX3" fmla="*/ 1942 w 1942"/>
                <a:gd name="connsiteY3" fmla="*/ 560 h 560"/>
                <a:gd name="connsiteX4" fmla="*/ 1754 w 1942"/>
                <a:gd name="connsiteY4" fmla="*/ 0 h 56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" h="560">
                  <a:moveTo>
                    <a:pt x="1754" y="0"/>
                  </a:moveTo>
                  <a:lnTo>
                    <a:pt x="0" y="367"/>
                  </a:lnTo>
                  <a:lnTo>
                    <a:pt x="0" y="560"/>
                  </a:lnTo>
                  <a:lnTo>
                    <a:pt x="1942" y="560"/>
                  </a:lnTo>
                  <a:cubicBezTo>
                    <a:pt x="1879" y="373"/>
                    <a:pt x="1817" y="187"/>
                    <a:pt x="1754" y="0"/>
                  </a:cubicBezTo>
                </a:path>
              </a:pathLst>
            </a:custGeom>
            <a:solidFill>
              <a:schemeClr val="accent2">
                <a:lumMod val="50000"/>
                <a:lumOff val="50000"/>
                <a:alpha val="20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grpSp>
          <p:nvGrpSpPr>
            <p:cNvPr id="23" name=""/>
            <p:cNvGrpSpPr/>
            <p:nvPr/>
          </p:nvGrpSpPr>
          <p:grpSpPr>
            <a:xfrm rot="0">
              <a:off x="-1" y="0"/>
              <a:ext cx="9144001" cy="6858001"/>
              <a:chOff x="-1" y="0"/>
              <a:chExt cx="9144001" cy="6858001"/>
            </a:xfrm>
          </p:grpSpPr>
          <p:sp>
            <p:nvSpPr>
              <p:cNvPr id="24" name=""/>
              <p:cNvSpPr/>
              <p:nvPr/>
            </p:nvSpPr>
            <p:spPr>
              <a:xfrm>
                <a:off x="428023" y="0"/>
                <a:ext cx="2026194" cy="3135635"/>
              </a:xfrm>
              <a:custGeom>
                <a:avLst/>
                <a:gdLst/>
                <a:cxnLst>
                  <a:cxn ang="0">
                    <a:pos x="1704" y="0"/>
                  </a:cxn>
                  <a:cxn ang="0">
                    <a:pos x="0" y="0"/>
                  </a:cxn>
                  <a:cxn ang="0">
                    <a:pos x="711" y="2609"/>
                  </a:cxn>
                  <a:cxn ang="0">
                    <a:pos x="1704" y="0"/>
                  </a:cxn>
                </a:cxnLst>
                <a:rect l="0" t="0" r="r" b="b"/>
                <a:pathLst>
                  <a:path w="1704" h="2609">
                    <a:moveTo>
                      <a:pt x="1704" y="0"/>
                    </a:moveTo>
                    <a:lnTo>
                      <a:pt x="0" y="0"/>
                    </a:lnTo>
                    <a:lnTo>
                      <a:pt x="711" y="2609"/>
                    </a:lnTo>
                    <a:lnTo>
                      <a:pt x="1704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  <a:alpha val="8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5" name=""/>
              <p:cNvSpPr/>
              <p:nvPr/>
            </p:nvSpPr>
            <p:spPr>
              <a:xfrm>
                <a:off x="6028605" y="4696234"/>
                <a:ext cx="3115394" cy="1976604"/>
              </a:xfrm>
              <a:custGeom>
                <a:avLst/>
                <a:gdLst>
                  <a:gd name="connsiteX0" fmla="*/ 2610 w 2610"/>
                  <a:gd name="connsiteY0" fmla="*/ 0 h 1645"/>
                  <a:gd name="connsiteX1" fmla="*/ 0 w 2610"/>
                  <a:gd name="connsiteY1" fmla="*/ 535 h 1645"/>
                  <a:gd name="connsiteX2" fmla="*/ 2610 w 2610"/>
                  <a:gd name="connsiteY2" fmla="*/ 1645 h 1645"/>
                  <a:gd name="connsiteX3" fmla="*/ 2610 w 2610"/>
                  <a:gd name="connsiteY3" fmla="*/ 0 h 1645"/>
                  <a:gd name="connsiteX0" fmla="*/ 2620 w 2620"/>
                  <a:gd name="connsiteY0" fmla="*/ 0 h 1645"/>
                  <a:gd name="connsiteX1" fmla="*/ 0 w 2620"/>
                  <a:gd name="connsiteY1" fmla="*/ 541 h 1645"/>
                  <a:gd name="connsiteX2" fmla="*/ 2620 w 2620"/>
                  <a:gd name="connsiteY2" fmla="*/ 1645 h 1645"/>
                  <a:gd name="connsiteX3" fmla="*/ 2620 w 2620"/>
                  <a:gd name="connsiteY3" fmla="*/ 0 h 164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0" h="1645">
                    <a:moveTo>
                      <a:pt x="2620" y="0"/>
                    </a:moveTo>
                    <a:lnTo>
                      <a:pt x="0" y="541"/>
                    </a:lnTo>
                    <a:lnTo>
                      <a:pt x="2620" y="1645"/>
                    </a:lnTo>
                    <a:lnTo>
                      <a:pt x="2620" y="0"/>
                    </a:lnTo>
                  </a:path>
                </a:pathLst>
              </a:custGeom>
              <a:solidFill>
                <a:schemeClr val="accent2">
                  <a:lumMod val="50000"/>
                  <a:lumOff val="50000"/>
                  <a:alpha val="2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6" name=""/>
              <p:cNvSpPr/>
              <p:nvPr/>
            </p:nvSpPr>
            <p:spPr>
              <a:xfrm>
                <a:off x="2089194" y="5345523"/>
                <a:ext cx="7054806" cy="1512478"/>
              </a:xfrm>
              <a:custGeom>
                <a:avLst/>
                <a:gdLst>
                  <a:gd name="connsiteX0" fmla="*/ 3491 w 5944"/>
                  <a:gd name="connsiteY0" fmla="*/ 0 h 1293"/>
                  <a:gd name="connsiteX1" fmla="*/ 0 w 5944"/>
                  <a:gd name="connsiteY1" fmla="*/ 743 h 1293"/>
                  <a:gd name="connsiteX2" fmla="*/ 194 w 5944"/>
                  <a:gd name="connsiteY2" fmla="*/ 1293 h 1293"/>
                  <a:gd name="connsiteX3" fmla="*/ 5944 w 5944"/>
                  <a:gd name="connsiteY3" fmla="*/ 1293 h 1293"/>
                  <a:gd name="connsiteX4" fmla="*/ 5944 w 5944"/>
                  <a:gd name="connsiteY4" fmla="*/ 1130 h 1293"/>
                  <a:gd name="connsiteX5" fmla="*/ 3491 w 5944"/>
                  <a:gd name="connsiteY5" fmla="*/ 0 h 1293"/>
                  <a:gd name="connsiteX0" fmla="*/ 3347 w 5944"/>
                  <a:gd name="connsiteY0" fmla="*/ 0 h 1264"/>
                  <a:gd name="connsiteX1" fmla="*/ 0 w 5944"/>
                  <a:gd name="connsiteY1" fmla="*/ 714 h 1264"/>
                  <a:gd name="connsiteX2" fmla="*/ 194 w 5944"/>
                  <a:gd name="connsiteY2" fmla="*/ 1264 h 1264"/>
                  <a:gd name="connsiteX3" fmla="*/ 5944 w 5944"/>
                  <a:gd name="connsiteY3" fmla="*/ 1264 h 1264"/>
                  <a:gd name="connsiteX4" fmla="*/ 5944 w 5944"/>
                  <a:gd name="connsiteY4" fmla="*/ 1101 h 1264"/>
                  <a:gd name="connsiteX5" fmla="*/ 3347 w 5944"/>
                  <a:gd name="connsiteY5" fmla="*/ 0 h 1264"/>
                  <a:gd name="connsiteX0" fmla="*/ 3323 w 5944"/>
                  <a:gd name="connsiteY0" fmla="*/ 0 h 1257"/>
                  <a:gd name="connsiteX1" fmla="*/ 0 w 5944"/>
                  <a:gd name="connsiteY1" fmla="*/ 707 h 1257"/>
                  <a:gd name="connsiteX2" fmla="*/ 194 w 5944"/>
                  <a:gd name="connsiteY2" fmla="*/ 1257 h 1257"/>
                  <a:gd name="connsiteX3" fmla="*/ 5944 w 5944"/>
                  <a:gd name="connsiteY3" fmla="*/ 1257 h 1257"/>
                  <a:gd name="connsiteX4" fmla="*/ 5944 w 5944"/>
                  <a:gd name="connsiteY4" fmla="*/ 1094 h 1257"/>
                  <a:gd name="connsiteX5" fmla="*/ 3323 w 5944"/>
                  <a:gd name="connsiteY5" fmla="*/ 0 h 1257"/>
                  <a:gd name="connsiteX0" fmla="*/ 3279 w 5900"/>
                  <a:gd name="connsiteY0" fmla="*/ 0 h 1257"/>
                  <a:gd name="connsiteX1" fmla="*/ 0 w 5900"/>
                  <a:gd name="connsiteY1" fmla="*/ 687 h 1257"/>
                  <a:gd name="connsiteX2" fmla="*/ 150 w 5900"/>
                  <a:gd name="connsiteY2" fmla="*/ 1257 h 1257"/>
                  <a:gd name="connsiteX3" fmla="*/ 5900 w 5900"/>
                  <a:gd name="connsiteY3" fmla="*/ 1257 h 1257"/>
                  <a:gd name="connsiteX4" fmla="*/ 5900 w 5900"/>
                  <a:gd name="connsiteY4" fmla="*/ 1094 h 1257"/>
                  <a:gd name="connsiteX5" fmla="*/ 3279 w 5900"/>
                  <a:gd name="connsiteY5" fmla="*/ 0 h 1257"/>
                  <a:gd name="connsiteX0" fmla="*/ 3314 w 5935"/>
                  <a:gd name="connsiteY0" fmla="*/ 0 h 1257"/>
                  <a:gd name="connsiteX1" fmla="*/ 0 w 5935"/>
                  <a:gd name="connsiteY1" fmla="*/ 695 h 1257"/>
                  <a:gd name="connsiteX2" fmla="*/ 185 w 5935"/>
                  <a:gd name="connsiteY2" fmla="*/ 1257 h 1257"/>
                  <a:gd name="connsiteX3" fmla="*/ 5935 w 5935"/>
                  <a:gd name="connsiteY3" fmla="*/ 1257 h 1257"/>
                  <a:gd name="connsiteX4" fmla="*/ 5935 w 5935"/>
                  <a:gd name="connsiteY4" fmla="*/ 1094 h 1257"/>
                  <a:gd name="connsiteX5" fmla="*/ 3314 w 5935"/>
                  <a:gd name="connsiteY5" fmla="*/ 0 h 125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35" h="1257">
                    <a:moveTo>
                      <a:pt x="3314" y="0"/>
                    </a:moveTo>
                    <a:lnTo>
                      <a:pt x="0" y="695"/>
                    </a:lnTo>
                    <a:cubicBezTo>
                      <a:pt x="51" y="884"/>
                      <a:pt x="134" y="1068"/>
                      <a:pt x="185" y="1257"/>
                    </a:cubicBezTo>
                    <a:lnTo>
                      <a:pt x="5935" y="1257"/>
                    </a:lnTo>
                    <a:lnTo>
                      <a:pt x="5935" y="1094"/>
                    </a:lnTo>
                    <a:lnTo>
                      <a:pt x="3314" y="0"/>
                    </a:lnTo>
                  </a:path>
                </a:pathLst>
              </a:custGeom>
              <a:solidFill>
                <a:schemeClr val="accent2">
                  <a:lumMod val="25000"/>
                  <a:lumOff val="75000"/>
                  <a:alpha val="32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7" name=""/>
              <p:cNvSpPr/>
              <p:nvPr/>
            </p:nvSpPr>
            <p:spPr>
              <a:xfrm>
                <a:off x="-1" y="0"/>
                <a:ext cx="1281830" cy="3138040"/>
              </a:xfrm>
              <a:custGeom>
                <a:avLst/>
                <a:gdLst/>
                <a:cxnLst>
                  <a:cxn ang="0">
                    <a:pos x="372" y="0"/>
                  </a:cxn>
                  <a:cxn ang="0">
                    <a:pos x="1" y="0"/>
                  </a:cxn>
                  <a:cxn ang="0">
                    <a:pos x="0" y="2121"/>
                  </a:cxn>
                  <a:cxn ang="0">
                    <a:pos x="1078" y="2609"/>
                  </a:cxn>
                  <a:cxn ang="0">
                    <a:pos x="372" y="0"/>
                  </a:cxn>
                </a:cxnLst>
                <a:rect l="0" t="0" r="r" b="b"/>
                <a:pathLst>
                  <a:path w="1078" h="2609">
                    <a:moveTo>
                      <a:pt x="372" y="0"/>
                    </a:moveTo>
                    <a:lnTo>
                      <a:pt x="1" y="0"/>
                    </a:lnTo>
                    <a:lnTo>
                      <a:pt x="0" y="2121"/>
                    </a:lnTo>
                    <a:lnTo>
                      <a:pt x="1078" y="2609"/>
                    </a:lnTo>
                    <a:lnTo>
                      <a:pt x="372" y="0"/>
                    </a:lnTo>
                  </a:path>
                </a:pathLst>
              </a:custGeom>
              <a:solidFill>
                <a:schemeClr val="accent1">
                  <a:alpha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8" name=""/>
              <p:cNvSpPr/>
              <p:nvPr/>
            </p:nvSpPr>
            <p:spPr>
              <a:xfrm>
                <a:off x="0" y="3143248"/>
                <a:ext cx="2088010" cy="3477128"/>
              </a:xfrm>
              <a:custGeom>
                <a:avLst/>
                <a:gdLst>
                  <a:gd name="connsiteX0" fmla="*/ 1074 w 1779"/>
                  <a:gd name="connsiteY0" fmla="*/ 0 h 2893"/>
                  <a:gd name="connsiteX1" fmla="*/ 0 w 1779"/>
                  <a:gd name="connsiteY1" fmla="*/ 2893 h 2893"/>
                  <a:gd name="connsiteX2" fmla="*/ 1779 w 1779"/>
                  <a:gd name="connsiteY2" fmla="*/ 2604 h 2893"/>
                  <a:gd name="connsiteX3" fmla="*/ 1074 w 1779"/>
                  <a:gd name="connsiteY3" fmla="*/ 0 h 2893"/>
                  <a:gd name="connsiteX0" fmla="*/ 1074 w 1755"/>
                  <a:gd name="connsiteY0" fmla="*/ 0 h 2893"/>
                  <a:gd name="connsiteX1" fmla="*/ 0 w 1755"/>
                  <a:gd name="connsiteY1" fmla="*/ 2893 h 2893"/>
                  <a:gd name="connsiteX2" fmla="*/ 1755 w 1755"/>
                  <a:gd name="connsiteY2" fmla="*/ 2525 h 2893"/>
                  <a:gd name="connsiteX3" fmla="*/ 1074 w 1755"/>
                  <a:gd name="connsiteY3" fmla="*/ 0 h 289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55" h="2893">
                    <a:moveTo>
                      <a:pt x="1074" y="0"/>
                    </a:moveTo>
                    <a:lnTo>
                      <a:pt x="0" y="2893"/>
                    </a:lnTo>
                    <a:lnTo>
                      <a:pt x="1755" y="2525"/>
                    </a:lnTo>
                    <a:lnTo>
                      <a:pt x="1074" y="0"/>
                    </a:lnTo>
                  </a:path>
                </a:pathLst>
              </a:custGeom>
              <a:solidFill>
                <a:schemeClr val="accent2">
                  <a:lumMod val="50000"/>
                  <a:lumOff val="50000"/>
                  <a:alpha val="25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9" name=""/>
              <p:cNvSpPr/>
              <p:nvPr/>
            </p:nvSpPr>
            <p:spPr>
              <a:xfrm>
                <a:off x="1" y="2551106"/>
                <a:ext cx="1285398" cy="4121532"/>
              </a:xfrm>
              <a:custGeom>
                <a:avLst/>
                <a:gdLst>
                  <a:gd name="connsiteX0" fmla="*/ 0 w 1081"/>
                  <a:gd name="connsiteY0" fmla="*/ 0 h 3427"/>
                  <a:gd name="connsiteX1" fmla="*/ 0 w 1081"/>
                  <a:gd name="connsiteY1" fmla="*/ 3427 h 3427"/>
                  <a:gd name="connsiteX2" fmla="*/ 1081 w 1081"/>
                  <a:gd name="connsiteY2" fmla="*/ 490 h 3427"/>
                  <a:gd name="connsiteX3" fmla="*/ 0 w 1081"/>
                  <a:gd name="connsiteY3" fmla="*/ 0 h 342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1" h="3427">
                    <a:moveTo>
                      <a:pt x="0" y="0"/>
                    </a:moveTo>
                    <a:lnTo>
                      <a:pt x="0" y="3427"/>
                    </a:lnTo>
                    <a:lnTo>
                      <a:pt x="1081" y="49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  <a:alpha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952463" y="4772044"/>
            <a:ext cx="8680109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 noTextEdit="1"/>
          </p:cNvSpPr>
          <p:nvPr>
            <p:ph type="pic" idx="1"/>
          </p:nvPr>
        </p:nvSpPr>
        <p:spPr>
          <a:xfrm>
            <a:off x="952463" y="584219"/>
            <a:ext cx="868010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ru-RU" altLang="en-US"/>
              <a:t>Вставка картинки</a:t>
            </a:r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body" sz="half" idx="2"/>
          </p:nvPr>
        </p:nvSpPr>
        <p:spPr>
          <a:xfrm>
            <a:off x="952463" y="5338782"/>
            <a:ext cx="868010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</p:txBody>
      </p:sp>
      <p:sp>
        <p:nvSpPr>
          <p:cNvPr id="18" name=""/>
          <p:cNvSpPr>
            <a:spLocks noGrp="1"/>
          </p:cNvSpPr>
          <p:nvPr>
            <p:ph type="dt" sz="half" idx="10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25-04</a:t>
            </a:fld>
            <a:endParaRPr lang="ru-RU" altLang="en-US"/>
          </a:p>
        </p:txBody>
      </p:sp>
      <p:sp>
        <p:nvSpPr>
          <p:cNvPr id="19" name="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30" name="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Кре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"/>
          <p:cNvSpPr/>
          <p:nvPr/>
        </p:nvSpPr>
        <p:spPr>
          <a:xfrm>
            <a:off x="1732842" y="3147876"/>
            <a:ext cx="6308395" cy="3037101"/>
          </a:xfrm>
          <a:custGeom>
            <a:avLst/>
            <a:gdLst>
              <a:gd name="connsiteX0" fmla="*/ 0 w 4175"/>
              <a:gd name="connsiteY0" fmla="*/ 0 h 2538"/>
              <a:gd name="connsiteX1" fmla="*/ 12 w 4175"/>
              <a:gd name="connsiteY1" fmla="*/ 44 h 2538"/>
              <a:gd name="connsiteX2" fmla="*/ 685 w 4175"/>
              <a:gd name="connsiteY2" fmla="*/ 2538 h 2538"/>
              <a:gd name="connsiteX3" fmla="*/ 4175 w 4175"/>
              <a:gd name="connsiteY3" fmla="*/ 1923 h 2538"/>
              <a:gd name="connsiteX4" fmla="*/ 25 w 4175"/>
              <a:gd name="connsiteY4" fmla="*/ 11 h 2538"/>
              <a:gd name="connsiteX5" fmla="*/ 0 w 4175"/>
              <a:gd name="connsiteY5" fmla="*/ 0 h 2538"/>
              <a:gd name="connsiteX0" fmla="*/ 0 w 4003"/>
              <a:gd name="connsiteY0" fmla="*/ 0 h 2538"/>
              <a:gd name="connsiteX1" fmla="*/ 12 w 4003"/>
              <a:gd name="connsiteY1" fmla="*/ 44 h 2538"/>
              <a:gd name="connsiteX2" fmla="*/ 685 w 4003"/>
              <a:gd name="connsiteY2" fmla="*/ 2538 h 2538"/>
              <a:gd name="connsiteX3" fmla="*/ 4003 w 4003"/>
              <a:gd name="connsiteY3" fmla="*/ 1844 h 2538"/>
              <a:gd name="connsiteX4" fmla="*/ 25 w 4003"/>
              <a:gd name="connsiteY4" fmla="*/ 11 h 2538"/>
              <a:gd name="connsiteX5" fmla="*/ 0 w 4003"/>
              <a:gd name="connsiteY5" fmla="*/ 0 h 2538"/>
              <a:gd name="connsiteX0" fmla="*/ 0 w 4003"/>
              <a:gd name="connsiteY0" fmla="*/ 0 h 2538"/>
              <a:gd name="connsiteX1" fmla="*/ 685 w 4003"/>
              <a:gd name="connsiteY1" fmla="*/ 2538 h 2538"/>
              <a:gd name="connsiteX2" fmla="*/ 4003 w 4003"/>
              <a:gd name="connsiteY2" fmla="*/ 1844 h 2538"/>
              <a:gd name="connsiteX3" fmla="*/ 25 w 4003"/>
              <a:gd name="connsiteY3" fmla="*/ 11 h 2538"/>
              <a:gd name="connsiteX4" fmla="*/ 0 w 4003"/>
              <a:gd name="connsiteY4" fmla="*/ 0 h 2538"/>
              <a:gd name="connsiteX0" fmla="*/ 0 w 4003"/>
              <a:gd name="connsiteY0" fmla="*/ 0 h 2538"/>
              <a:gd name="connsiteX1" fmla="*/ 685 w 4003"/>
              <a:gd name="connsiteY1" fmla="*/ 2538 h 2538"/>
              <a:gd name="connsiteX2" fmla="*/ 4003 w 4003"/>
              <a:gd name="connsiteY2" fmla="*/ 1844 h 2538"/>
              <a:gd name="connsiteX3" fmla="*/ 25 w 4003"/>
              <a:gd name="connsiteY3" fmla="*/ 11 h 2538"/>
              <a:gd name="connsiteX4" fmla="*/ 0 w 4003"/>
              <a:gd name="connsiteY4" fmla="*/ 0 h 2538"/>
              <a:gd name="connsiteX0" fmla="*/ 553 w 4531"/>
              <a:gd name="connsiteY0" fmla="*/ 0 h 2527"/>
              <a:gd name="connsiteX1" fmla="*/ 1213 w 4531"/>
              <a:gd name="connsiteY1" fmla="*/ 2527 h 2527"/>
              <a:gd name="connsiteX2" fmla="*/ 4531 w 4531"/>
              <a:gd name="connsiteY2" fmla="*/ 1833 h 2527"/>
              <a:gd name="connsiteX3" fmla="*/ 553 w 4531"/>
              <a:gd name="connsiteY3" fmla="*/ 0 h 2527"/>
              <a:gd name="connsiteX0" fmla="*/ 3 w 3981"/>
              <a:gd name="connsiteY0" fmla="*/ 0 h 2527"/>
              <a:gd name="connsiteX1" fmla="*/ 663 w 3981"/>
              <a:gd name="connsiteY1" fmla="*/ 2527 h 2527"/>
              <a:gd name="connsiteX2" fmla="*/ 3981 w 3981"/>
              <a:gd name="connsiteY2" fmla="*/ 1833 h 2527"/>
              <a:gd name="connsiteX3" fmla="*/ 3 w 3981"/>
              <a:gd name="connsiteY3" fmla="*/ 0 h 2527"/>
              <a:gd name="connsiteX0" fmla="*/ 0 w 3978"/>
              <a:gd name="connsiteY0" fmla="*/ 0 h 2527"/>
              <a:gd name="connsiteX1" fmla="*/ 660 w 3978"/>
              <a:gd name="connsiteY1" fmla="*/ 2527 h 2527"/>
              <a:gd name="connsiteX2" fmla="*/ 3978 w 3978"/>
              <a:gd name="connsiteY2" fmla="*/ 1833 h 2527"/>
              <a:gd name="connsiteX3" fmla="*/ 0 w 3978"/>
              <a:gd name="connsiteY3" fmla="*/ 0 h 252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8" h="2527">
                <a:moveTo>
                  <a:pt x="0" y="0"/>
                </a:moveTo>
                <a:cubicBezTo>
                  <a:pt x="90" y="449"/>
                  <a:pt x="484" y="1911"/>
                  <a:pt x="660" y="2527"/>
                </a:cubicBezTo>
                <a:lnTo>
                  <a:pt x="3978" y="1833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20000"/>
              <a:lumOff val="80000"/>
              <a:alpha val="26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grpSp>
        <p:nvGrpSpPr>
          <p:cNvPr id="107" name=""/>
          <p:cNvGrpSpPr/>
          <p:nvPr/>
        </p:nvGrpSpPr>
        <p:grpSpPr>
          <a:xfrm rot="0">
            <a:off x="-1" y="0"/>
            <a:ext cx="12192001" cy="6858001"/>
            <a:chOff x="-1" y="0"/>
            <a:chExt cx="9144001" cy="6858001"/>
          </a:xfrm>
        </p:grpSpPr>
        <p:sp>
          <p:nvSpPr>
            <p:cNvPr id="102" name=""/>
            <p:cNvSpPr/>
            <p:nvPr/>
          </p:nvSpPr>
          <p:spPr>
            <a:xfrm>
              <a:off x="0" y="6184705"/>
              <a:ext cx="2309196" cy="673295"/>
            </a:xfrm>
            <a:custGeom>
              <a:avLst/>
              <a:gdLst>
                <a:gd name="connsiteX0" fmla="*/ 1754 w 1942"/>
                <a:gd name="connsiteY0" fmla="*/ 0 h 560"/>
                <a:gd name="connsiteX1" fmla="*/ 0 w 1942"/>
                <a:gd name="connsiteY1" fmla="*/ 367 h 560"/>
                <a:gd name="connsiteX2" fmla="*/ 0 w 1942"/>
                <a:gd name="connsiteY2" fmla="*/ 560 h 560"/>
                <a:gd name="connsiteX3" fmla="*/ 1942 w 1942"/>
                <a:gd name="connsiteY3" fmla="*/ 560 h 560"/>
                <a:gd name="connsiteX4" fmla="*/ 1754 w 1942"/>
                <a:gd name="connsiteY4" fmla="*/ 0 h 56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" h="560">
                  <a:moveTo>
                    <a:pt x="1754" y="0"/>
                  </a:moveTo>
                  <a:lnTo>
                    <a:pt x="0" y="367"/>
                  </a:lnTo>
                  <a:lnTo>
                    <a:pt x="0" y="560"/>
                  </a:lnTo>
                  <a:lnTo>
                    <a:pt x="1942" y="560"/>
                  </a:lnTo>
                  <a:cubicBezTo>
                    <a:pt x="1879" y="373"/>
                    <a:pt x="1817" y="187"/>
                    <a:pt x="1754" y="0"/>
                  </a:cubicBezTo>
                </a:path>
              </a:pathLst>
            </a:custGeom>
            <a:solidFill>
              <a:srgbClr val="b6b8ba">
                <a:alpha val="15000"/>
              </a:srgb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grpSp>
          <p:nvGrpSpPr>
            <p:cNvPr id="106" name=""/>
            <p:cNvGrpSpPr/>
            <p:nvPr/>
          </p:nvGrpSpPr>
          <p:grpSpPr>
            <a:xfrm rot="0">
              <a:off x="-1" y="0"/>
              <a:ext cx="9144001" cy="6858001"/>
              <a:chOff x="-1" y="0"/>
              <a:chExt cx="9144001" cy="6858001"/>
            </a:xfrm>
          </p:grpSpPr>
          <p:sp>
            <p:nvSpPr>
              <p:cNvPr id="98" name=""/>
              <p:cNvSpPr/>
              <p:nvPr/>
            </p:nvSpPr>
            <p:spPr>
              <a:xfrm>
                <a:off x="428023" y="0"/>
                <a:ext cx="2026194" cy="3135635"/>
              </a:xfrm>
              <a:custGeom>
                <a:avLst/>
                <a:gdLst/>
                <a:cxnLst>
                  <a:cxn ang="0">
                    <a:pos x="1704" y="0"/>
                  </a:cxn>
                  <a:cxn ang="0">
                    <a:pos x="0" y="0"/>
                  </a:cxn>
                  <a:cxn ang="0">
                    <a:pos x="711" y="2609"/>
                  </a:cxn>
                  <a:cxn ang="0">
                    <a:pos x="1704" y="0"/>
                  </a:cxn>
                </a:cxnLst>
                <a:rect l="0" t="0" r="r" b="b"/>
                <a:pathLst>
                  <a:path w="1704" h="2609">
                    <a:moveTo>
                      <a:pt x="1704" y="0"/>
                    </a:moveTo>
                    <a:lnTo>
                      <a:pt x="0" y="0"/>
                    </a:lnTo>
                    <a:lnTo>
                      <a:pt x="711" y="2609"/>
                    </a:lnTo>
                    <a:lnTo>
                      <a:pt x="1704" y="0"/>
                    </a:lnTo>
                  </a:path>
                </a:pathLst>
              </a:custGeom>
              <a:solidFill>
                <a:schemeClr val="accent1">
                  <a:lumMod val="20000"/>
                  <a:lumOff val="80000"/>
                  <a:alpha val="31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99" name=""/>
              <p:cNvSpPr/>
              <p:nvPr/>
            </p:nvSpPr>
            <p:spPr>
              <a:xfrm>
                <a:off x="6028605" y="4696234"/>
                <a:ext cx="3115394" cy="1976604"/>
              </a:xfrm>
              <a:custGeom>
                <a:avLst/>
                <a:gdLst>
                  <a:gd name="connsiteX0" fmla="*/ 2610 w 2610"/>
                  <a:gd name="connsiteY0" fmla="*/ 0 h 1645"/>
                  <a:gd name="connsiteX1" fmla="*/ 0 w 2610"/>
                  <a:gd name="connsiteY1" fmla="*/ 535 h 1645"/>
                  <a:gd name="connsiteX2" fmla="*/ 2610 w 2610"/>
                  <a:gd name="connsiteY2" fmla="*/ 1645 h 1645"/>
                  <a:gd name="connsiteX3" fmla="*/ 2610 w 2610"/>
                  <a:gd name="connsiteY3" fmla="*/ 0 h 1645"/>
                  <a:gd name="connsiteX0" fmla="*/ 2620 w 2620"/>
                  <a:gd name="connsiteY0" fmla="*/ 0 h 1645"/>
                  <a:gd name="connsiteX1" fmla="*/ 0 w 2620"/>
                  <a:gd name="connsiteY1" fmla="*/ 541 h 1645"/>
                  <a:gd name="connsiteX2" fmla="*/ 2620 w 2620"/>
                  <a:gd name="connsiteY2" fmla="*/ 1645 h 1645"/>
                  <a:gd name="connsiteX3" fmla="*/ 2620 w 2620"/>
                  <a:gd name="connsiteY3" fmla="*/ 0 h 164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0" h="1645">
                    <a:moveTo>
                      <a:pt x="2620" y="0"/>
                    </a:moveTo>
                    <a:lnTo>
                      <a:pt x="0" y="541"/>
                    </a:lnTo>
                    <a:lnTo>
                      <a:pt x="2620" y="1645"/>
                    </a:lnTo>
                    <a:lnTo>
                      <a:pt x="2620" y="0"/>
                    </a:lnTo>
                  </a:path>
                </a:pathLst>
              </a:custGeom>
              <a:solidFill>
                <a:srgbClr val="c6c8ca">
                  <a:alpha val="17000"/>
                </a:srgb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01" name=""/>
              <p:cNvSpPr/>
              <p:nvPr/>
            </p:nvSpPr>
            <p:spPr>
              <a:xfrm>
                <a:off x="2089194" y="5345523"/>
                <a:ext cx="7054806" cy="1512478"/>
              </a:xfrm>
              <a:custGeom>
                <a:avLst/>
                <a:gdLst>
                  <a:gd name="connsiteX0" fmla="*/ 3491 w 5944"/>
                  <a:gd name="connsiteY0" fmla="*/ 0 h 1293"/>
                  <a:gd name="connsiteX1" fmla="*/ 0 w 5944"/>
                  <a:gd name="connsiteY1" fmla="*/ 743 h 1293"/>
                  <a:gd name="connsiteX2" fmla="*/ 194 w 5944"/>
                  <a:gd name="connsiteY2" fmla="*/ 1293 h 1293"/>
                  <a:gd name="connsiteX3" fmla="*/ 5944 w 5944"/>
                  <a:gd name="connsiteY3" fmla="*/ 1293 h 1293"/>
                  <a:gd name="connsiteX4" fmla="*/ 5944 w 5944"/>
                  <a:gd name="connsiteY4" fmla="*/ 1130 h 1293"/>
                  <a:gd name="connsiteX5" fmla="*/ 3491 w 5944"/>
                  <a:gd name="connsiteY5" fmla="*/ 0 h 1293"/>
                  <a:gd name="connsiteX0" fmla="*/ 3347 w 5944"/>
                  <a:gd name="connsiteY0" fmla="*/ 0 h 1264"/>
                  <a:gd name="connsiteX1" fmla="*/ 0 w 5944"/>
                  <a:gd name="connsiteY1" fmla="*/ 714 h 1264"/>
                  <a:gd name="connsiteX2" fmla="*/ 194 w 5944"/>
                  <a:gd name="connsiteY2" fmla="*/ 1264 h 1264"/>
                  <a:gd name="connsiteX3" fmla="*/ 5944 w 5944"/>
                  <a:gd name="connsiteY3" fmla="*/ 1264 h 1264"/>
                  <a:gd name="connsiteX4" fmla="*/ 5944 w 5944"/>
                  <a:gd name="connsiteY4" fmla="*/ 1101 h 1264"/>
                  <a:gd name="connsiteX5" fmla="*/ 3347 w 5944"/>
                  <a:gd name="connsiteY5" fmla="*/ 0 h 1264"/>
                  <a:gd name="connsiteX0" fmla="*/ 3323 w 5944"/>
                  <a:gd name="connsiteY0" fmla="*/ 0 h 1257"/>
                  <a:gd name="connsiteX1" fmla="*/ 0 w 5944"/>
                  <a:gd name="connsiteY1" fmla="*/ 707 h 1257"/>
                  <a:gd name="connsiteX2" fmla="*/ 194 w 5944"/>
                  <a:gd name="connsiteY2" fmla="*/ 1257 h 1257"/>
                  <a:gd name="connsiteX3" fmla="*/ 5944 w 5944"/>
                  <a:gd name="connsiteY3" fmla="*/ 1257 h 1257"/>
                  <a:gd name="connsiteX4" fmla="*/ 5944 w 5944"/>
                  <a:gd name="connsiteY4" fmla="*/ 1094 h 1257"/>
                  <a:gd name="connsiteX5" fmla="*/ 3323 w 5944"/>
                  <a:gd name="connsiteY5" fmla="*/ 0 h 1257"/>
                  <a:gd name="connsiteX0" fmla="*/ 3279 w 5900"/>
                  <a:gd name="connsiteY0" fmla="*/ 0 h 1257"/>
                  <a:gd name="connsiteX1" fmla="*/ 0 w 5900"/>
                  <a:gd name="connsiteY1" fmla="*/ 687 h 1257"/>
                  <a:gd name="connsiteX2" fmla="*/ 150 w 5900"/>
                  <a:gd name="connsiteY2" fmla="*/ 1257 h 1257"/>
                  <a:gd name="connsiteX3" fmla="*/ 5900 w 5900"/>
                  <a:gd name="connsiteY3" fmla="*/ 1257 h 1257"/>
                  <a:gd name="connsiteX4" fmla="*/ 5900 w 5900"/>
                  <a:gd name="connsiteY4" fmla="*/ 1094 h 1257"/>
                  <a:gd name="connsiteX5" fmla="*/ 3279 w 5900"/>
                  <a:gd name="connsiteY5" fmla="*/ 0 h 1257"/>
                  <a:gd name="connsiteX0" fmla="*/ 3314 w 5935"/>
                  <a:gd name="connsiteY0" fmla="*/ 0 h 1257"/>
                  <a:gd name="connsiteX1" fmla="*/ 0 w 5935"/>
                  <a:gd name="connsiteY1" fmla="*/ 695 h 1257"/>
                  <a:gd name="connsiteX2" fmla="*/ 185 w 5935"/>
                  <a:gd name="connsiteY2" fmla="*/ 1257 h 1257"/>
                  <a:gd name="connsiteX3" fmla="*/ 5935 w 5935"/>
                  <a:gd name="connsiteY3" fmla="*/ 1257 h 1257"/>
                  <a:gd name="connsiteX4" fmla="*/ 5935 w 5935"/>
                  <a:gd name="connsiteY4" fmla="*/ 1094 h 1257"/>
                  <a:gd name="connsiteX5" fmla="*/ 3314 w 5935"/>
                  <a:gd name="connsiteY5" fmla="*/ 0 h 125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35" h="1257">
                    <a:moveTo>
                      <a:pt x="3314" y="0"/>
                    </a:moveTo>
                    <a:lnTo>
                      <a:pt x="0" y="695"/>
                    </a:lnTo>
                    <a:cubicBezTo>
                      <a:pt x="51" y="884"/>
                      <a:pt x="134" y="1068"/>
                      <a:pt x="185" y="1257"/>
                    </a:cubicBezTo>
                    <a:lnTo>
                      <a:pt x="5935" y="1257"/>
                    </a:lnTo>
                    <a:lnTo>
                      <a:pt x="5935" y="1094"/>
                    </a:lnTo>
                    <a:lnTo>
                      <a:pt x="3314" y="0"/>
                    </a:lnTo>
                  </a:path>
                </a:pathLst>
              </a:custGeom>
              <a:solidFill>
                <a:srgbClr val="b6b8ba">
                  <a:alpha val="6000"/>
                </a:srgb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03" name=""/>
              <p:cNvSpPr/>
              <p:nvPr/>
            </p:nvSpPr>
            <p:spPr>
              <a:xfrm>
                <a:off x="-1" y="0"/>
                <a:ext cx="1281830" cy="3138040"/>
              </a:xfrm>
              <a:custGeom>
                <a:avLst/>
                <a:gdLst/>
                <a:cxnLst>
                  <a:cxn ang="0">
                    <a:pos x="372" y="0"/>
                  </a:cxn>
                  <a:cxn ang="0">
                    <a:pos x="1" y="0"/>
                  </a:cxn>
                  <a:cxn ang="0">
                    <a:pos x="0" y="2121"/>
                  </a:cxn>
                  <a:cxn ang="0">
                    <a:pos x="1078" y="2609"/>
                  </a:cxn>
                  <a:cxn ang="0">
                    <a:pos x="372" y="0"/>
                  </a:cxn>
                </a:cxnLst>
                <a:rect l="0" t="0" r="r" b="b"/>
                <a:pathLst>
                  <a:path w="1078" h="2609">
                    <a:moveTo>
                      <a:pt x="372" y="0"/>
                    </a:moveTo>
                    <a:lnTo>
                      <a:pt x="1" y="0"/>
                    </a:lnTo>
                    <a:lnTo>
                      <a:pt x="0" y="2121"/>
                    </a:lnTo>
                    <a:lnTo>
                      <a:pt x="1078" y="2609"/>
                    </a:lnTo>
                    <a:lnTo>
                      <a:pt x="372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  <a:alpha val="27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97" name=""/>
              <p:cNvSpPr/>
              <p:nvPr/>
            </p:nvSpPr>
            <p:spPr>
              <a:xfrm>
                <a:off x="1" y="2551106"/>
                <a:ext cx="1285398" cy="4121532"/>
              </a:xfrm>
              <a:custGeom>
                <a:avLst/>
                <a:gdLst>
                  <a:gd name="connsiteX0" fmla="*/ 0 w 1081"/>
                  <a:gd name="connsiteY0" fmla="*/ 0 h 3427"/>
                  <a:gd name="connsiteX1" fmla="*/ 0 w 1081"/>
                  <a:gd name="connsiteY1" fmla="*/ 3427 h 3427"/>
                  <a:gd name="connsiteX2" fmla="*/ 1081 w 1081"/>
                  <a:gd name="connsiteY2" fmla="*/ 490 h 3427"/>
                  <a:gd name="connsiteX3" fmla="*/ 0 w 1081"/>
                  <a:gd name="connsiteY3" fmla="*/ 0 h 342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1" h="3427">
                    <a:moveTo>
                      <a:pt x="0" y="0"/>
                    </a:moveTo>
                    <a:lnTo>
                      <a:pt x="0" y="3427"/>
                    </a:lnTo>
                    <a:lnTo>
                      <a:pt x="1081" y="49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  <a:alpha val="8000"/>
                </a:schemeClr>
              </a:solidFill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431799" y="12380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431799" y="1308100"/>
            <a:ext cx="11302999" cy="4960939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  <a:p>
            <a:pPr lvl="8">
              <a:defRPr lang="ko-KR" altLang="en-US"/>
            </a:pPr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2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25-04</a:t>
            </a:fld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38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66700" indent="-306700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SzPct val="80000"/>
        <a:buFont typeface="Wingdings 3"/>
        <a:buChar char="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447675" indent="-2571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Wingdings"/>
        <a:buChar char="§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–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990600" indent="-171450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1160463" indent="-173038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6pPr>
      <a:lvl7pPr marL="1349375" indent="-188913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tabLst>
          <a:tab pos="1349375" algn="l"/>
        </a:tabLst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7pPr>
      <a:lvl8pPr marL="1524000" indent="-17462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8pPr>
      <a:lvl9pPr marL="1698625" indent="-17462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Relationship Id="rId2" Type="http://schemas.openxmlformats.org/officeDocument/2006/relationships/image" Target="../media/image1.jpe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Relationship Id="rId2" Type="http://schemas.openxmlformats.org/officeDocument/2006/relationships/image" Target="../media/image2.jpe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Relationship Id="rId2" Type="http://schemas.openxmlformats.org/officeDocument/2006/relationships/image" Target="../media/image3.jpeg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0"/>
          </p:nvPr>
        </p:nvSpPr>
        <p:spPr>
          <a:xfrm>
            <a:off x="1584050" y="307036"/>
            <a:ext cx="9646588" cy="36314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600" b="1" kern="100">
                <a:solidFill>
                  <a:srgbClr val="0000ff"/>
                </a:solidFill>
                <a:effectLst/>
                <a:latin typeface="Monotype Corsiva"/>
                <a:ea typeface="Calibri"/>
                <a:cs typeface="Times New Roman"/>
              </a:rPr>
              <a:t>Тема взаимоотношения поколений, </a:t>
            </a:r>
            <a:endParaRPr lang="ru-RU" sz="3600" b="1" kern="100">
              <a:solidFill>
                <a:srgbClr val="0000ff"/>
              </a:solidFill>
              <a:effectLst/>
              <a:latin typeface="Monotype Corsiva"/>
              <a:ea typeface="Calibri"/>
              <a:cs typeface="Times New Roman"/>
            </a:endParaRPr>
          </a:p>
          <a:p>
            <a:pPr algn="ctr">
              <a:defRPr/>
            </a:pPr>
            <a:r>
              <a:rPr lang="ru-RU" sz="3600" b="1" kern="100">
                <a:solidFill>
                  <a:srgbClr val="0000ff"/>
                </a:solidFill>
                <a:effectLst/>
                <a:latin typeface="Monotype Corsiva"/>
                <a:ea typeface="Calibri"/>
                <a:cs typeface="Times New Roman"/>
              </a:rPr>
              <a:t>становления человека, </a:t>
            </a:r>
            <a:endParaRPr lang="ru-RU" sz="3600" b="1" kern="100">
              <a:solidFill>
                <a:srgbClr val="0000ff"/>
              </a:solidFill>
              <a:effectLst/>
              <a:latin typeface="Monotype Corsiva"/>
              <a:ea typeface="Calibri"/>
              <a:cs typeface="Times New Roman"/>
            </a:endParaRPr>
          </a:p>
          <a:p>
            <a:pPr algn="ctr">
              <a:defRPr/>
            </a:pPr>
            <a:r>
              <a:rPr lang="ru-RU" sz="3600" b="1" kern="100">
                <a:solidFill>
                  <a:srgbClr val="0000ff"/>
                </a:solidFill>
                <a:effectLst/>
                <a:latin typeface="Monotype Corsiva"/>
                <a:ea typeface="Calibri"/>
                <a:cs typeface="Times New Roman"/>
              </a:rPr>
              <a:t>выбора им жизненного пути </a:t>
            </a:r>
            <a:br>
              <a:rPr lang="ru-RU" sz="3600" b="1" kern="100">
                <a:solidFill>
                  <a:srgbClr val="0000ff"/>
                </a:solidFill>
                <a:effectLst/>
                <a:latin typeface="Monotype Corsiva"/>
                <a:ea typeface="Calibri"/>
                <a:cs typeface="Times New Roman"/>
              </a:rPr>
            </a:br>
            <a:r>
              <a:rPr lang="ru-RU" sz="3600" b="1" kern="100">
                <a:solidFill>
                  <a:srgbClr val="0000ff"/>
                </a:solidFill>
                <a:effectLst/>
                <a:latin typeface="Monotype Corsiva"/>
                <a:ea typeface="Calibri"/>
                <a:cs typeface="Times New Roman"/>
              </a:rPr>
              <a:t>в современной литературе по повести </a:t>
            </a:r>
            <a:br>
              <a:rPr lang="ru-RU" sz="3600" b="1" kern="100">
                <a:solidFill>
                  <a:srgbClr val="0000ff"/>
                </a:solidFill>
                <a:effectLst/>
                <a:latin typeface="Monotype Corsiva"/>
                <a:ea typeface="Calibri"/>
                <a:cs typeface="Times New Roman"/>
              </a:rPr>
            </a:br>
            <a:r>
              <a:rPr lang="ru-RU" sz="3600" b="1" kern="100">
                <a:solidFill>
                  <a:srgbClr val="0000ff"/>
                </a:solidFill>
                <a:effectLst/>
                <a:latin typeface="Monotype Corsiva"/>
                <a:ea typeface="Calibri"/>
                <a:cs typeface="Times New Roman"/>
              </a:rPr>
              <a:t>Т. В. Михеевой «Лёгкие горы»</a:t>
            </a:r>
            <a:br>
              <a:rPr lang="ru-RU" sz="2400" kern="100">
                <a:solidFill>
                  <a:srgbClr val="002060"/>
                </a:solidFill>
                <a:effectLst/>
                <a:latin typeface="Arial Narrow"/>
                <a:ea typeface="Calibri"/>
                <a:cs typeface="Times New Roman"/>
              </a:rPr>
            </a:br>
            <a:r>
              <a:rPr lang="ru-RU" sz="2400" kern="100">
                <a:solidFill>
                  <a:srgbClr val="002060"/>
                </a:solidFill>
                <a:effectLst/>
                <a:latin typeface="Arial Narrow"/>
                <a:ea typeface="Calibri"/>
                <a:cs typeface="Times New Roman"/>
              </a:rPr>
              <a:t>                    </a:t>
            </a:r>
            <a:endParaRPr lang="ru-RU" sz="2400" kern="100">
              <a:solidFill>
                <a:schemeClr val="accent6">
                  <a:lumMod val="50000"/>
                </a:schemeClr>
              </a:solidFill>
              <a:effectLst/>
              <a:latin typeface="Arial Narrow"/>
              <a:ea typeface="Calibri"/>
              <a:cs typeface="Times New Roman"/>
            </a:endParaRPr>
          </a:p>
        </p:txBody>
      </p:sp>
      <p:sp>
        <p:nvSpPr>
          <p:cNvPr id="13315" name=""/>
          <p:cNvSpPr txBox="1"/>
          <p:nvPr/>
        </p:nvSpPr>
        <p:spPr>
          <a:xfrm>
            <a:off x="7736992" y="4474678"/>
            <a:ext cx="3430368" cy="1222265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/>
            </a:pPr>
            <a:r>
              <a:rPr lang="ru-RU" altLang="en-US"/>
              <a:t>Выполнила учитель</a:t>
            </a:r>
            <a:endParaRPr lang="ru-RU" altLang="en-US"/>
          </a:p>
          <a:p>
            <a:pPr>
              <a:defRPr/>
            </a:pPr>
            <a:r>
              <a:rPr lang="ru-RU" altLang="en-US"/>
              <a:t>русского языка и литературы</a:t>
            </a:r>
            <a:endParaRPr lang="ru-RU" altLang="en-US"/>
          </a:p>
          <a:p>
            <a:pPr>
              <a:defRPr/>
            </a:pPr>
            <a:r>
              <a:rPr lang="ru-RU" altLang="en-US"/>
              <a:t>МОУИРМО“Уриковская СОШ”</a:t>
            </a:r>
            <a:endParaRPr lang="ru-RU" altLang="en-US"/>
          </a:p>
          <a:p>
            <a:pPr>
              <a:defRPr/>
            </a:pPr>
            <a:r>
              <a:rPr lang="ru-RU" altLang="en-US"/>
              <a:t>Кичигина Анна Анатольевна</a:t>
            </a:r>
            <a:endParaRPr lang="ru-RU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/>
        </p:nvSpPr>
        <p:spPr>
          <a:xfrm>
            <a:off x="1857664" y="2095955"/>
            <a:ext cx="7731236" cy="177881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p>
            <a:pPr algn="l">
              <a:defRPr/>
            </a:pPr>
            <a:r>
              <a:rPr xmlns:mc="http://schemas.openxmlformats.org/markup-compatibility/2006" xmlns:hp="http://schemas.haansoft.com/office/presentation/8.0" sz="2800" b="1" i="0" strike="noStrike" mc:Ignorable="hp" hp:hslEmbossed="0">
                <a:solidFill>
                  <a:srgbClr val="000000">
                    <a:alpha val="100000"/>
                  </a:srgbClr>
                </a:solidFill>
                <a:latin typeface="Arial"/>
                <a:ea typeface="Times New Roman"/>
              </a:rPr>
              <a:t>«Бабушка Тася неслышно подошла сзади, положила Динке руки на плечи. И Динка услышала, как бьётся ей в голову бабушкино сердце».</a:t>
            </a:r>
            <a:endParaRPr xmlns:mc="http://schemas.openxmlformats.org/markup-compatibility/2006" xmlns:hp="http://schemas.haansoft.com/office/presentation/8.0" sz="2800" b="1" i="0" strike="noStrike" mc:Ignorable="hp" hp:hslEmbossed="0">
              <a:solidFill>
                <a:srgbClr val="000000">
                  <a:alpha val="100000"/>
                </a:srgbClr>
              </a:solidFill>
              <a:latin typeface="Arial"/>
              <a:ea typeface="Times New Roman"/>
            </a:endParaRPr>
          </a:p>
        </p:txBody>
      </p:sp>
      <p:sp>
        <p:nvSpPr>
          <p:cNvPr id="3" name=""/>
          <p:cNvSpPr txBox="1"/>
          <p:nvPr/>
        </p:nvSpPr>
        <p:spPr>
          <a:xfrm>
            <a:off x="2011637" y="4412559"/>
            <a:ext cx="5455051" cy="509961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/>
            </a:pPr>
            <a:r>
              <a:rPr lang="en-US" altLang="ru-RU" sz="2800" b="1"/>
              <a:t>-</a:t>
            </a:r>
            <a:r>
              <a:rPr lang="ru-RU" altLang="en-US" sz="2800" b="1"/>
              <a:t> Кто всегда поддержит Дину</a:t>
            </a:r>
            <a:r>
              <a:rPr lang="en-US" altLang="ru-RU" sz="2800" b="1"/>
              <a:t>?</a:t>
            </a:r>
            <a:endParaRPr lang="en-US" altLang="ru-RU" sz="28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/>
        </p:nvSpPr>
        <p:spPr>
          <a:xfrm>
            <a:off x="947198" y="1888475"/>
            <a:ext cx="9997357" cy="333884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p>
            <a:pPr algn="l">
              <a:defRPr/>
            </a:pPr>
            <a:r>
              <a:rPr xmlns:mc="http://schemas.openxmlformats.org/markup-compatibility/2006" xmlns:hp="http://schemas.haansoft.com/office/presentation/8.0" sz="4000" b="1" i="0" strike="noStrike" mc:Ignorable="hp" hp:hslEmbossed="0">
                <a:solidFill>
                  <a:srgbClr val="008000"/>
                </a:solidFill>
                <a:latin typeface="Arial"/>
                <a:ea typeface="Times New Roman"/>
              </a:rPr>
              <a:t>«</a:t>
            </a:r>
            <a:r>
              <a:rPr xmlns:mc="http://schemas.openxmlformats.org/markup-compatibility/2006" xmlns:hp="http://schemas.haansoft.com/office/presentation/8.0" lang="ru-RU" altLang="en-US" sz="4000" b="1" i="0" strike="noStrike" mc:Ignorable="hp" hp:hslEmbossed="0">
                <a:solidFill>
                  <a:srgbClr val="008000"/>
                </a:solidFill>
                <a:latin typeface="Arial"/>
                <a:ea typeface="Times New Roman"/>
              </a:rPr>
              <a:t>Л</a:t>
            </a:r>
            <a:r>
              <a:rPr xmlns:mc="http://schemas.openxmlformats.org/markup-compatibility/2006" xmlns:hp="http://schemas.haansoft.com/office/presentation/8.0" sz="4000" b="1" i="0" strike="noStrike" mc:Ignorable="hp" hp:hslEmbossed="0">
                <a:solidFill>
                  <a:srgbClr val="008000"/>
                </a:solidFill>
                <a:latin typeface="Arial"/>
                <a:ea typeface="Times New Roman"/>
              </a:rPr>
              <a:t>ёгкие горы» символизируют жизненный путь любого человека, учат преодолевать трудности не со злостью в сердце, а с любовью к близким.</a:t>
            </a:r>
            <a:r>
              <a:rPr xmlns:mc="http://schemas.openxmlformats.org/markup-compatibility/2006" xmlns:hp="http://schemas.haansoft.com/office/presentation/8.0" sz="4000" b="1" i="0" strike="noStrike" mc:Ignorable="hp" hp:hslEmbossed="0">
                <a:solidFill>
                  <a:srgbClr val="008000"/>
                </a:solidFill>
                <a:latin typeface="Calibri"/>
                <a:ea typeface="Calibri"/>
              </a:rPr>
              <a:t> </a:t>
            </a:r>
            <a:endParaRPr xmlns:mc="http://schemas.openxmlformats.org/markup-compatibility/2006" xmlns:hp="http://schemas.haansoft.com/office/presentation/8.0" sz="2800" b="1" i="0" strike="noStrike" mc:Ignorable="hp" hp:hslEmbossed="0">
              <a:solidFill>
                <a:schemeClr val="accent1"/>
              </a:solidFill>
              <a:latin typeface="Calibri"/>
              <a:ea typeface="Calibri"/>
            </a:endParaRPr>
          </a:p>
          <a:p>
            <a:pPr algn="l">
              <a:defRPr/>
            </a:pPr>
            <a:r>
              <a:rPr xmlns:mc="http://schemas.openxmlformats.org/markup-compatibility/2006" xmlns:hp="http://schemas.haansoft.com/office/presentation/8.0" sz="1400" b="0" i="0" strike="noStrike" mc:Ignorable="hp" hp:hslEmbossed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rPr>
              <a:t> </a:t>
            </a:r>
            <a:endParaRPr xmlns:mc="http://schemas.openxmlformats.org/markup-compatibility/2006" xmlns:hp="http://schemas.haansoft.com/office/presentation/8.0" sz="1400" b="0" i="0" strike="noStrike" mc:Ignorable="hp" hp:hslEmbossed="0">
              <a:solidFill>
                <a:srgbClr val="000000">
                  <a:alpha val="100000"/>
                </a:srgbClr>
              </a:solidFill>
              <a:latin typeface="Calibri"/>
              <a:ea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2118691" cy="2609850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3525160" y="239614"/>
            <a:ext cx="6632549" cy="4115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p>
            <a:pPr algn="l">
              <a:defRPr/>
            </a:pPr>
            <a:r>
              <a:rPr xmlns:mc="http://schemas.openxmlformats.org/markup-compatibility/2006" xmlns:hp="http://schemas.haansoft.com/office/presentation/8.0" sz="2100" b="1" i="0" strike="noStrike" mc:Ignorable="hp" hp:hslEmbossed="0">
                <a:solidFill>
                  <a:srgbClr val="000000">
                    <a:alpha val="100000"/>
                  </a:srgbClr>
                </a:solidFill>
                <a:latin typeface="Arial"/>
                <a:ea typeface="&amp;quot"/>
              </a:rPr>
              <a:t>Михеева Тамара Витальевна</a:t>
            </a:r>
            <a:endParaRPr xmlns:mc="http://schemas.openxmlformats.org/markup-compatibility/2006" xmlns:hp="http://schemas.haansoft.com/office/presentation/8.0" sz="2100" b="1" i="0" strike="noStrike" mc:Ignorable="hp" hp:hslEmbossed="0">
              <a:solidFill>
                <a:srgbClr val="000000">
                  <a:alpha val="100000"/>
                </a:srgbClr>
              </a:solidFill>
              <a:latin typeface="Arial"/>
              <a:ea typeface="&amp;quot"/>
            </a:endParaRPr>
          </a:p>
        </p:txBody>
      </p:sp>
      <p:sp>
        <p:nvSpPr>
          <p:cNvPr id="4" name=""/>
          <p:cNvSpPr/>
          <p:nvPr/>
        </p:nvSpPr>
        <p:spPr>
          <a:xfrm>
            <a:off x="2170952" y="606368"/>
            <a:ext cx="9692974" cy="55258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p>
            <a:pPr algn="l">
              <a:defRPr/>
            </a:pPr>
            <a:r>
              <a:rPr xmlns:mc="http://schemas.openxmlformats.org/markup-compatibility/2006" xmlns:hp="http://schemas.haansoft.com/office/presentation/8.0" sz="1870" b="0" i="0" strike="noStrike" mc:Ignorable="hp" hp:hslEmbossed="0">
                <a:solidFill>
                  <a:srgbClr val="000000">
                    <a:alpha val="100000"/>
                  </a:srgbClr>
                </a:solidFill>
                <a:latin typeface="Arial"/>
                <a:ea typeface="&amp;quot"/>
              </a:rPr>
              <a:t>Родилась Тамара Витальевна Михеева 26 февраля 1979 г. в Усть-Катаве. Отец был родом из Иркутска.</a:t>
            </a:r>
            <a:endParaRPr xmlns:mc="http://schemas.openxmlformats.org/markup-compatibility/2006" xmlns:hp="http://schemas.haansoft.com/office/presentation/8.0" sz="1870" b="0" i="0" strike="noStrike" mc:Ignorable="hp" hp:hslEmbossed="0">
              <a:solidFill>
                <a:srgbClr val="000000">
                  <a:alpha val="100000"/>
                </a:srgbClr>
              </a:solidFill>
              <a:latin typeface="Arial"/>
              <a:ea typeface="&amp;quot"/>
            </a:endParaRPr>
          </a:p>
          <a:p>
            <a:pPr algn="l">
              <a:defRPr/>
            </a:pPr>
            <a:r>
              <a:rPr xmlns:mc="http://schemas.openxmlformats.org/markup-compatibility/2006" xmlns:hp="http://schemas.haansoft.com/office/presentation/8.0" sz="1870" b="0" i="0" strike="noStrike" mc:Ignorable="hp" hp:hslEmbossed="0">
                <a:solidFill>
                  <a:srgbClr val="000000">
                    <a:alpha val="100000"/>
                  </a:srgbClr>
                </a:solidFill>
                <a:latin typeface="Arial"/>
                <a:ea typeface="&amp;quot"/>
              </a:rPr>
              <a:t>Тамара Михеева любила читать с детства. Постепенно поняла, что писать так же интересно, как и читать. Она помнит первое свое сочинение. Во втором классе учительница попросила написать на тему «Поспешишь – людей насмешишь». Это была ее первая сказка.</a:t>
            </a:r>
            <a:endParaRPr xmlns:mc="http://schemas.openxmlformats.org/markup-compatibility/2006" xmlns:hp="http://schemas.haansoft.com/office/presentation/8.0" sz="1870" b="0" i="0" strike="noStrike" mc:Ignorable="hp" hp:hslEmbossed="0">
              <a:solidFill>
                <a:srgbClr val="000000">
                  <a:alpha val="100000"/>
                </a:srgbClr>
              </a:solidFill>
              <a:latin typeface="Arial"/>
              <a:ea typeface="&amp;quot"/>
            </a:endParaRPr>
          </a:p>
          <a:p>
            <a:pPr algn="l">
              <a:defRPr/>
            </a:pPr>
            <a:r>
              <a:rPr xmlns:mc="http://schemas.openxmlformats.org/markup-compatibility/2006" xmlns:hp="http://schemas.haansoft.com/office/presentation/8.0" sz="1870" b="0" i="0" strike="noStrike" mc:Ignorable="hp" hp:hslEmbossed="0">
                <a:solidFill>
                  <a:srgbClr val="000000">
                    <a:alpha val="100000"/>
                  </a:srgbClr>
                </a:solidFill>
                <a:latin typeface="Arial"/>
                <a:ea typeface="&amp;quot"/>
              </a:rPr>
              <a:t>Долгое время Тамара стеснялась своих творений, прятала рукописи. После 9 класса попала в летний лагерь Всероссийского детского центра «Орленок». Пребывание в нем оставило сильное впечатление, отразилось позже в ее книгах, сподвигло на поступление в Челябинский колледж культуры</a:t>
            </a:r>
            <a:r>
              <a:rPr xmlns:mc="http://schemas.openxmlformats.org/markup-compatibility/2006" xmlns:hp="http://schemas.haansoft.com/office/presentation/8.0" lang="en-US" altLang="ru-RU" sz="1870" b="0" i="0" strike="noStrike" mc:Ignorable="hp" hp:hslEmbossed="0">
                <a:solidFill>
                  <a:srgbClr val="000000">
                    <a:alpha val="100000"/>
                  </a:srgbClr>
                </a:solidFill>
                <a:latin typeface="Arial"/>
                <a:ea typeface="&amp;quot"/>
              </a:rPr>
              <a:t>.</a:t>
            </a:r>
            <a:endParaRPr xmlns:mc="http://schemas.openxmlformats.org/markup-compatibility/2006" xmlns:hp="http://schemas.haansoft.com/office/presentation/8.0" lang="en-US" altLang="ru-RU" sz="1870" b="0" i="0" strike="noStrike" mc:Ignorable="hp" hp:hslEmbossed="0">
              <a:solidFill>
                <a:srgbClr val="000000">
                  <a:alpha val="100000"/>
                </a:srgbClr>
              </a:solidFill>
              <a:latin typeface="Arial"/>
              <a:ea typeface="&amp;quot"/>
            </a:endParaRPr>
          </a:p>
          <a:p>
            <a:pPr algn="l">
              <a:defRPr/>
            </a:pPr>
            <a:r>
              <a:rPr xmlns:mc="http://schemas.openxmlformats.org/markup-compatibility/2006" xmlns:hp="http://schemas.haansoft.com/office/presentation/8.0" lang="en-US" altLang="ru-RU" sz="1870" b="0" i="0" strike="noStrike" mc:Ignorable="hp" hp:hslEmbossed="0">
                <a:solidFill>
                  <a:srgbClr val="000000">
                    <a:alpha val="100000"/>
                  </a:srgbClr>
                </a:solidFill>
                <a:latin typeface="Arial"/>
                <a:ea typeface="&amp;quot"/>
              </a:rPr>
              <a:t>Тамара Михеева – лауреат (второе место) литературного конкурса художественных произведений для подростков имени Сергея Михалкова (организатор – Российский фонд культуры) за рукопись сборника рассказов «Юркины бумеранги» (2008). Жюри отметило, что Михеева была самым молодым и одаренным автором. Награду она получила из рук классика детской литературы Сергея Михалкова. В 2012 г. за книгу «Легкие горы» Тамара Михеева стала лауреатом премии имени Павла Бажова.</a:t>
            </a:r>
            <a:endParaRPr xmlns:mc="http://schemas.openxmlformats.org/markup-compatibility/2006" xmlns:hp="http://schemas.haansoft.com/office/presentation/8.0" lang="en-US" altLang="ru-RU" sz="1870" b="0" i="0" strike="noStrike" mc:Ignorable="hp" hp:hslEmbossed="0">
              <a:solidFill>
                <a:srgbClr val="000000">
                  <a:alpha val="100000"/>
                </a:srgbClr>
              </a:solidFill>
              <a:latin typeface="Arial"/>
              <a:ea typeface="&amp;quot"/>
            </a:endParaRPr>
          </a:p>
          <a:p>
            <a:pPr algn="l">
              <a:defRPr/>
            </a:pPr>
            <a:r>
              <a:rPr xmlns:mc="http://schemas.openxmlformats.org/markup-compatibility/2006" xmlns:hp="http://schemas.haansoft.com/office/presentation/8.0" lang="en-US" altLang="ru-RU" sz="1870" b="0" i="0" strike="noStrike" mc:Ignorable="hp" hp:hslEmbossed="0">
                <a:solidFill>
                  <a:srgbClr val="000000">
                    <a:alpha val="100000"/>
                  </a:srgbClr>
                </a:solidFill>
                <a:latin typeface="Arial"/>
                <a:ea typeface="&amp;quot"/>
              </a:rPr>
              <a:t>Т. Михеева – член Содружества детских писателей Урала, входит в жюри Международной детской премии им. В. И. Крапивина.</a:t>
            </a:r>
            <a:endParaRPr xmlns:mc="http://schemas.openxmlformats.org/markup-compatibility/2006" xmlns:hp="http://schemas.haansoft.com/office/presentation/8.0" lang="en-US" altLang="ru-RU" sz="1870" b="0" i="0" strike="noStrike" mc:Ignorable="hp" hp:hslEmbossed="0">
              <a:solidFill>
                <a:srgbClr val="000000">
                  <a:alpha val="100000"/>
                </a:srgbClr>
              </a:solidFill>
              <a:latin typeface="Arial"/>
              <a:ea typeface="&amp;quot"/>
            </a:endParaRPr>
          </a:p>
          <a:p>
            <a:pPr algn="l">
              <a:defRPr/>
            </a:pPr>
            <a:r>
              <a:rPr xmlns:mc="http://schemas.openxmlformats.org/markup-compatibility/2006" xmlns:hp="http://schemas.haansoft.com/office/presentation/8.0" lang="en-US" altLang="ru-RU" sz="1870" b="0" i="0" strike="noStrike" mc:Ignorable="hp" hp:hslEmbossed="0">
                <a:solidFill>
                  <a:srgbClr val="000000">
                    <a:alpha val="100000"/>
                  </a:srgbClr>
                </a:solidFill>
                <a:latin typeface="Arial"/>
                <a:ea typeface="&amp;quot"/>
              </a:rPr>
              <a:t>Во всех ее произведениях находят отражение ее детство, большая и добрая семья.</a:t>
            </a:r>
            <a:endParaRPr xmlns:mc="http://schemas.openxmlformats.org/markup-compatibility/2006" xmlns:hp="http://schemas.haansoft.com/office/presentation/8.0" lang="en-US" altLang="ru-RU" sz="1870" b="0" i="0" strike="noStrike" mc:Ignorable="hp" hp:hslEmbossed="0">
              <a:solidFill>
                <a:srgbClr val="000000">
                  <a:alpha val="100000"/>
                </a:srgbClr>
              </a:solidFill>
              <a:latin typeface="Arial"/>
              <a:ea typeface="&amp;quo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/>
        </p:nvSpPr>
        <p:spPr>
          <a:xfrm>
            <a:off x="892535" y="1289518"/>
            <a:ext cx="10065271" cy="26328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p>
            <a:pPr algn="l">
              <a:defRPr/>
            </a:pPr>
            <a:r>
              <a:rPr xmlns:mc="http://schemas.openxmlformats.org/markup-compatibility/2006" xmlns:hp="http://schemas.haansoft.com/office/presentation/8.0" sz="2800" b="0" strike="noStrike" mc:Ignorable="hp" hp:hslEmbossed="0">
                <a:solidFill>
                  <a:srgbClr val="000000">
                    <a:alpha val="100000"/>
                  </a:srgbClr>
                </a:solidFill>
                <a:latin typeface="Arial"/>
                <a:ea typeface="&amp;quot"/>
              </a:rPr>
              <a:t>О своей книге «Легкие горы» писательница говорит: </a:t>
            </a:r>
            <a:endParaRPr xmlns:mc="http://schemas.openxmlformats.org/markup-compatibility/2006" xmlns:hp="http://schemas.haansoft.com/office/presentation/8.0" sz="2800" b="0" strike="noStrike" mc:Ignorable="hp" hp:hslEmbossed="0">
              <a:solidFill>
                <a:srgbClr val="000000">
                  <a:alpha val="100000"/>
                </a:srgbClr>
              </a:solidFill>
              <a:latin typeface="Arial"/>
              <a:ea typeface="&amp;quot"/>
            </a:endParaRPr>
          </a:p>
          <a:p>
            <a:pPr algn="l">
              <a:defRPr/>
            </a:pPr>
            <a:r>
              <a:rPr xmlns:mc="http://schemas.openxmlformats.org/markup-compatibility/2006" xmlns:hp="http://schemas.haansoft.com/office/presentation/8.0" sz="2800" b="0" i="1" strike="noStrike" mc:Ignorable="hp" hp:hslEmbossed="0">
                <a:solidFill>
                  <a:srgbClr val="000000">
                    <a:alpha val="100000"/>
                  </a:srgbClr>
                </a:solidFill>
                <a:latin typeface="Arial"/>
                <a:ea typeface="&amp;quot"/>
              </a:rPr>
              <a:t>«Эта книга о девочке Дине, которую взяли из детдома в большую семью. Но я хочу сказать, что она не об усыновлении, не о сиротстве, эта книга о семье. О том, как важно иметь семью, как важно заботиться друг о друге, любить, понимать и прощать…».</a:t>
            </a:r>
            <a:endParaRPr xmlns:mc="http://schemas.openxmlformats.org/markup-compatibility/2006" xmlns:hp="http://schemas.haansoft.com/office/presentation/8.0" sz="2800" b="0" i="1" strike="noStrike" mc:Ignorable="hp" hp:hslEmbossed="0">
              <a:solidFill>
                <a:srgbClr val="000000">
                  <a:alpha val="100000"/>
                </a:srgbClr>
              </a:solidFill>
              <a:latin typeface="Arial"/>
              <a:ea typeface="&amp;quo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>
            <a:off x="2219739" y="1593491"/>
            <a:ext cx="8280538" cy="1300204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ru-RU" sz="4000" b="1" i="1">
                <a:latin typeface="Arial Narrow"/>
              </a:rPr>
              <a:t>«Это место называлось Лёгкие горы. А почему – никто не знает…»</a:t>
            </a:r>
            <a:endParaRPr lang="ru-RU" altLang="en-US" sz="4000" b="1" i="1"/>
          </a:p>
        </p:txBody>
      </p:sp>
      <p:sp>
        <p:nvSpPr>
          <p:cNvPr id="3" name=""/>
          <p:cNvSpPr txBox="1"/>
          <p:nvPr/>
        </p:nvSpPr>
        <p:spPr>
          <a:xfrm>
            <a:off x="1804571" y="4485032"/>
            <a:ext cx="8288118" cy="447013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/>
            </a:pPr>
            <a:r>
              <a:rPr lang="en-US" altLang="ru-RU" sz="2400" b="1">
                <a:solidFill>
                  <a:srgbClr val="008000"/>
                </a:solidFill>
              </a:rPr>
              <a:t>-</a:t>
            </a:r>
            <a:r>
              <a:rPr lang="ru-RU" altLang="en-US" sz="2400" b="1">
                <a:solidFill>
                  <a:srgbClr val="008000"/>
                </a:solidFill>
              </a:rPr>
              <a:t> Что значит</a:t>
            </a:r>
            <a:r>
              <a:rPr lang="en-US" altLang="ru-RU" sz="2400" b="1">
                <a:solidFill>
                  <a:srgbClr val="008000"/>
                </a:solidFill>
              </a:rPr>
              <a:t>,</a:t>
            </a:r>
            <a:r>
              <a:rPr lang="ru-RU" altLang="en-US" sz="2400" b="1">
                <a:solidFill>
                  <a:srgbClr val="008000"/>
                </a:solidFill>
              </a:rPr>
              <a:t> “легкие горы”</a:t>
            </a:r>
            <a:r>
              <a:rPr lang="en-US" altLang="ru-RU" sz="2400" b="1">
                <a:solidFill>
                  <a:srgbClr val="008000"/>
                </a:solidFill>
              </a:rPr>
              <a:t>?</a:t>
            </a:r>
            <a:r>
              <a:rPr lang="ru-RU" altLang="en-US" sz="2400" b="1">
                <a:solidFill>
                  <a:srgbClr val="008000"/>
                </a:solidFill>
              </a:rPr>
              <a:t> Подберите ассоциации</a:t>
            </a:r>
            <a:r>
              <a:rPr lang="en-US" altLang="ru-RU" sz="2400" b="1">
                <a:solidFill>
                  <a:srgbClr val="008000"/>
                </a:solidFill>
              </a:rPr>
              <a:t>.</a:t>
            </a:r>
            <a:endParaRPr lang="en-US" altLang="ru-RU" sz="2400" b="1">
              <a:solidFill>
                <a:srgbClr val="008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/>
        </p:nvSpPr>
        <p:spPr>
          <a:xfrm>
            <a:off x="1473558" y="1329814"/>
            <a:ext cx="9244882" cy="263068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p>
            <a:pPr algn="l">
              <a:defRPr/>
            </a:pPr>
            <a:r>
              <a:rPr xmlns:mc="http://schemas.openxmlformats.org/markup-compatibility/2006" xmlns:hp="http://schemas.haansoft.com/office/presentation/8.0" sz="2800" b="1" i="0" strike="noStrike" mc:Ignorable="hp" hp:hslEmbossed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  <a:cs typeface="Times New Roman"/>
              </a:rPr>
              <a:t>«У Шиха все дороги заканчивались. Вернее, расплеталась на еле заметные тропки, потому что каждый шёл по Шиху, как ему вздумается, как ему сможется, как ему легче будет. Да и не шёл, конечно, а еле-еле поднимался, полз, карабкался, вздыхая и отдуваясь. Тяжела гора Ших, ох тяжела…»</a:t>
            </a:r>
            <a:r>
              <a:rPr xmlns:mc="http://schemas.openxmlformats.org/markup-compatibility/2006" xmlns:hp="http://schemas.haansoft.com/office/presentation/8.0" sz="2800" b="0" i="0" strike="noStrike" mc:Ignorable="hp" hp:hslEmbossed="0">
                <a:solidFill>
                  <a:srgbClr val="000000">
                    <a:alpha val="100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endParaRPr xmlns:mc="http://schemas.openxmlformats.org/markup-compatibility/2006" xmlns:hp="http://schemas.haansoft.com/office/presentation/8.0" sz="2800" b="0" i="0" strike="noStrike" mc:Ignorable="hp" hp:hslEmbossed="0">
              <a:solidFill>
                <a:srgbClr val="000000">
                  <a:alpha val="100000"/>
                </a:srgbClr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3" name=""/>
          <p:cNvSpPr txBox="1"/>
          <p:nvPr/>
        </p:nvSpPr>
        <p:spPr>
          <a:xfrm>
            <a:off x="2819192" y="4816336"/>
            <a:ext cx="6316856" cy="506234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/>
            </a:pPr>
            <a:r>
              <a:rPr lang="ru-RU" altLang="en-US" sz="2800" b="1"/>
              <a:t>Горы </a:t>
            </a:r>
            <a:r>
              <a:rPr lang="en-US" altLang="ru-RU" sz="2800" b="1"/>
              <a:t>-</a:t>
            </a:r>
            <a:r>
              <a:rPr lang="ru-RU" altLang="en-US" sz="2800" b="1"/>
              <a:t> метафора жизненного пути</a:t>
            </a:r>
            <a:r>
              <a:rPr lang="en-US" altLang="ru-RU" sz="2800" b="1"/>
              <a:t>.</a:t>
            </a:r>
            <a:endParaRPr lang="en-US" altLang="ru-RU" sz="28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93424" y="243542"/>
            <a:ext cx="4696534" cy="6066357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5913862" y="636249"/>
            <a:ext cx="5845372" cy="52101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p>
            <a:pPr algn="l">
              <a:defRPr/>
            </a:pPr>
            <a:r>
              <a:rPr xmlns:mc="http://schemas.openxmlformats.org/markup-compatibility/2006" xmlns:hp="http://schemas.haansoft.com/office/presentation/8.0" sz="2400" b="1" i="0" strike="noStrike" mc:Ignorable="hp" hp:hslEmbossed="0">
                <a:solidFill>
                  <a:srgbClr val="000000">
                    <a:alpha val="100000"/>
                  </a:srgbClr>
                </a:solidFill>
                <a:latin typeface="Arial"/>
                <a:ea typeface="Times New Roman"/>
              </a:rPr>
              <a:t>«Только бабушка Тася взойти без остановок может. Да нет, не может и она. Просто остановки у неё особенные, коротенькие и всегда по делу. Ягодку сорвать, траве-душице поклониться, деревню свою с высоты окинуть ласковым взглядом; посмотреть, не поспела ли хотя бы одним боком поздняя ягода брусника, скоро ли собирать. Или прохладно-кислую заячью капусту под язык положить, чтобы пить не хотелось. Хороша гора Ших, ох, хороша!»</a:t>
            </a:r>
            <a:r>
              <a:rPr xmlns:mc="http://schemas.openxmlformats.org/markup-compatibility/2006" xmlns:hp="http://schemas.haansoft.com/office/presentation/8.0" sz="2400" b="0" i="0" strike="noStrike" mc:Ignorable="hp" hp:hslEmbossed="0">
                <a:solidFill>
                  <a:srgbClr val="000000">
                    <a:alpha val="100000"/>
                  </a:srgbClr>
                </a:solidFill>
                <a:latin typeface="Times New Roman"/>
                <a:ea typeface="Times New Roman"/>
              </a:rPr>
              <a:t> </a:t>
            </a:r>
            <a:endParaRPr xmlns:mc="http://schemas.openxmlformats.org/markup-compatibility/2006" xmlns:hp="http://schemas.haansoft.com/office/presentation/8.0" sz="2400" b="0" i="0" strike="noStrike" mc:Ignorable="hp" hp:hslEmbossed="0">
              <a:solidFill>
                <a:srgbClr val="000000">
                  <a:alpha val="100000"/>
                </a:srgbClr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/>
        </p:nvSpPr>
        <p:spPr>
          <a:xfrm>
            <a:off x="6779315" y="821366"/>
            <a:ext cx="4505242" cy="521557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p>
            <a:pPr algn="l">
              <a:defRPr/>
            </a:pPr>
            <a:r>
              <a:rPr xmlns:mc="http://schemas.openxmlformats.org/markup-compatibility/2006" xmlns:hp="http://schemas.haansoft.com/office/presentation/8.0" sz="2400" b="1" i="0" strike="noStrike" mc:Ignorable="hp" hp:hslEmbossed="0">
                <a:solidFill>
                  <a:srgbClr val="000000">
                    <a:alpha val="100000"/>
                  </a:srgbClr>
                </a:solidFill>
                <a:latin typeface="Arial"/>
                <a:ea typeface="Times New Roman"/>
              </a:rPr>
              <a:t>«Дина за бабушкой никогда не поспевает. Тяжёлый Ших, тянется и тянется и никак не кончится, ни конца ни края; ноги с тропинки сбиваются, пальцы за ломкие стебли травы хватаются, а запах душицы такой густой да масленый, бьёт в нос и кружит голову. Жарко. Хочется пить. Когда наконец они добираются до верха, Динка падает без сил в траву, смотрит в небо».</a:t>
            </a:r>
            <a:endParaRPr xmlns:mc="http://schemas.openxmlformats.org/markup-compatibility/2006" xmlns:hp="http://schemas.haansoft.com/office/presentation/8.0" sz="2400" b="1" i="0" strike="noStrike" mc:Ignorable="hp" hp:hslEmbossed="0">
              <a:solidFill>
                <a:srgbClr val="000000">
                  <a:alpha val="100000"/>
                </a:srgbClr>
              </a:solidFill>
              <a:latin typeface="Arial"/>
              <a:ea typeface="Times New Roman"/>
            </a:endParaRPr>
          </a:p>
        </p:txBody>
      </p:sp>
      <p:pic>
        <p:nvPicPr>
          <p:cNvPr id="3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475836" y="838613"/>
            <a:ext cx="5123622" cy="42696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/>
        </p:nvSpPr>
        <p:spPr>
          <a:xfrm>
            <a:off x="1149294" y="874936"/>
            <a:ext cx="9520689" cy="338083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p>
            <a:pPr algn="l">
              <a:defRPr/>
            </a:pPr>
            <a:r>
              <a:rPr xmlns:mc="http://schemas.openxmlformats.org/markup-compatibility/2006" xmlns:hp="http://schemas.haansoft.com/office/presentation/8.0" sz="2400" b="1" i="0" strike="noStrike" mc:Ignorable="hp" hp:hslEmbossed="0">
                <a:solidFill>
                  <a:srgbClr val="000000">
                    <a:alpha val="100000"/>
                  </a:srgbClr>
                </a:solidFill>
                <a:latin typeface="Arial"/>
                <a:ea typeface="Times New Roman"/>
              </a:rPr>
              <a:t>«Кошкары – гора обманная. Топаешь по ней, топаешь, и вроде как по дороге, а не в гору вовсе, только дорога чуть-чуть вверх забирает, и ноги медленно устают, наливаются тяжестью. А главное, обидно так – вот она, вершина, видно её, рукой подать, а только дойдёшь до неё, глядь – ещё выше вершина вырастает. И так целых три раза обманывают тебя Кошкары. &lt;…&gt; У Динки от сердитости слёзы на глазах выступают, и хочется закричать от злости в негнущуюся спину бабушки Таси».</a:t>
            </a:r>
            <a:r>
              <a:rPr xmlns:mc="http://schemas.openxmlformats.org/markup-compatibility/2006" xmlns:hp="http://schemas.haansoft.com/office/presentation/8.0" sz="2400" b="0" i="0" strike="noStrike" mc:Ignorable="hp" hp:hslEmbossed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rPr>
              <a:t> </a:t>
            </a:r>
            <a:endParaRPr xmlns:mc="http://schemas.openxmlformats.org/markup-compatibility/2006" xmlns:hp="http://schemas.haansoft.com/office/presentation/8.0" sz="2400" b="0" i="0" strike="noStrike" mc:Ignorable="hp" hp:hslEmbossed="0">
              <a:solidFill>
                <a:srgbClr val="000000">
                  <a:alpha val="100000"/>
                </a:srgbClr>
              </a:solidFill>
              <a:latin typeface="Calibri"/>
              <a:ea typeface="Calibri"/>
            </a:endParaRPr>
          </a:p>
        </p:txBody>
      </p:sp>
      <p:sp>
        <p:nvSpPr>
          <p:cNvPr id="3" name=""/>
          <p:cNvSpPr txBox="1"/>
          <p:nvPr/>
        </p:nvSpPr>
        <p:spPr>
          <a:xfrm>
            <a:off x="1242119" y="4950929"/>
            <a:ext cx="9707760" cy="44949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/>
            </a:pPr>
            <a:r>
              <a:rPr lang="en-US" altLang="ru-RU" sz="2400" b="1"/>
              <a:t>-</a:t>
            </a:r>
            <a:r>
              <a:rPr lang="ru-RU" altLang="en-US" sz="2400" b="1"/>
              <a:t> Как вы считаете</a:t>
            </a:r>
            <a:r>
              <a:rPr lang="en-US" altLang="ru-RU" sz="2400" b="1"/>
              <a:t>,</a:t>
            </a:r>
            <a:r>
              <a:rPr lang="ru-RU" altLang="en-US" sz="2400" b="1"/>
              <a:t> что чувствует Дина</a:t>
            </a:r>
            <a:r>
              <a:rPr lang="en-US" altLang="ru-RU" sz="2400" b="1"/>
              <a:t>,</a:t>
            </a:r>
            <a:r>
              <a:rPr lang="ru-RU" altLang="en-US" sz="2400" b="1"/>
              <a:t> попав в новую семью</a:t>
            </a:r>
            <a:r>
              <a:rPr lang="en-US" altLang="ru-RU" sz="2400" b="1"/>
              <a:t>?</a:t>
            </a:r>
            <a:endParaRPr lang="en-US" altLang="ru-RU" sz="24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/>
        </p:nvSpPr>
        <p:spPr>
          <a:xfrm>
            <a:off x="854227" y="1692180"/>
            <a:ext cx="10204010" cy="17825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p>
            <a:pPr algn="l">
              <a:defRPr/>
            </a:pPr>
            <a:r>
              <a:rPr xmlns:mc="http://schemas.openxmlformats.org/markup-compatibility/2006" xmlns:hp="http://schemas.haansoft.com/office/presentation/8.0" sz="2800" b="1" i="0" strike="noStrike" mc:Ignorable="hp" hp:hslEmbossed="0">
                <a:solidFill>
                  <a:srgbClr val="000000">
                    <a:alpha val="100000"/>
                  </a:srgbClr>
                </a:solidFill>
                <a:latin typeface="Arial"/>
                <a:ea typeface="Times New Roman"/>
              </a:rPr>
              <a:t>«Вот и Ясенка. Ясенка не просто гора, Ясенка – это скала, каменная стена над рекой Ямолгой. Ясенка так высоко уходит в небо, что у Динки затекла шея, пока она смотрела на скалу». </a:t>
            </a:r>
            <a:endParaRPr xmlns:mc="http://schemas.openxmlformats.org/markup-compatibility/2006" xmlns:hp="http://schemas.haansoft.com/office/presentation/8.0" sz="2800" b="1" i="0" strike="noStrike" mc:Ignorable="hp" hp:hslEmbossed="0">
              <a:solidFill>
                <a:srgbClr val="000000">
                  <a:alpha val="100000"/>
                </a:srgbClr>
              </a:solidFill>
              <a:latin typeface="Arial"/>
              <a:ea typeface="Times New Roman"/>
            </a:endParaRPr>
          </a:p>
        </p:txBody>
      </p:sp>
      <p:sp>
        <p:nvSpPr>
          <p:cNvPr id="3" name=""/>
          <p:cNvSpPr txBox="1"/>
          <p:nvPr/>
        </p:nvSpPr>
        <p:spPr>
          <a:xfrm>
            <a:off x="1369735" y="4164078"/>
            <a:ext cx="7589480" cy="815591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/>
            </a:pPr>
            <a:r>
              <a:rPr lang="ru-RU" altLang="en-US"/>
              <a:t> </a:t>
            </a:r>
            <a:r>
              <a:rPr lang="en-US" altLang="ru-RU" sz="2400" b="1"/>
              <a:t>-</a:t>
            </a:r>
            <a:r>
              <a:rPr lang="ru-RU" altLang="en-US" sz="2400" b="1"/>
              <a:t> Почему гора называется Ясенка</a:t>
            </a:r>
            <a:r>
              <a:rPr lang="en-US" altLang="ru-RU" sz="2400" b="1"/>
              <a:t>?</a:t>
            </a:r>
            <a:endParaRPr lang="en-US" altLang="ru-RU" sz="2400" b="1"/>
          </a:p>
          <a:p>
            <a:pPr>
              <a:defRPr/>
            </a:pPr>
            <a:r>
              <a:rPr lang="en-US" altLang="ru-RU" sz="2400" b="1"/>
              <a:t>-</a:t>
            </a:r>
            <a:r>
              <a:rPr lang="ru-RU" altLang="en-US" sz="2400" b="1"/>
              <a:t> Что</a:t>
            </a:r>
            <a:r>
              <a:rPr lang="en-US" altLang="ru-RU" sz="2400" b="1"/>
              <a:t>,</a:t>
            </a:r>
            <a:r>
              <a:rPr lang="ru-RU" altLang="en-US" sz="2400" b="1"/>
              <a:t> по вашему мнению</a:t>
            </a:r>
            <a:r>
              <a:rPr lang="en-US" altLang="ru-RU" sz="2400" b="1"/>
              <a:t>,</a:t>
            </a:r>
            <a:r>
              <a:rPr lang="ru-RU" altLang="en-US" sz="2400" b="1"/>
              <a:t>  видит впереди Дина</a:t>
            </a:r>
            <a:r>
              <a:rPr lang="en-US" altLang="ru-RU" sz="2400" b="1"/>
              <a:t>?</a:t>
            </a:r>
            <a:endParaRPr lang="en-US" altLang="ru-RU" sz="24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Крест">
  <a:themeElements>
    <a:clrScheme name="Крест">
      <a:dk1>
        <a:srgbClr val="264c72"/>
      </a:dk1>
      <a:lt1>
        <a:srgbClr val="ffffff"/>
      </a:lt1>
      <a:dk2>
        <a:srgbClr val="347775"/>
      </a:dk2>
      <a:lt2>
        <a:srgbClr val="d7d7d7"/>
      </a:lt2>
      <a:accent1>
        <a:srgbClr val="63a6a4"/>
      </a:accent1>
      <a:accent2>
        <a:srgbClr val="323232"/>
      </a:accent2>
      <a:accent3>
        <a:srgbClr val="9d9c9c"/>
      </a:accent3>
      <a:accent4>
        <a:srgbClr val="c1c0c0"/>
      </a:accent4>
      <a:accent5>
        <a:srgbClr val="e5e4e4"/>
      </a:accent5>
      <a:accent6>
        <a:srgbClr val="716340"/>
      </a:accent6>
      <a:hlink>
        <a:srgbClr val="f9f1d3"/>
      </a:hlink>
      <a:folHlink>
        <a:srgbClr val="e2cdb0"/>
      </a:folHlink>
    </a:clrScheme>
    <a:fontScheme name="Крест">
      <a:majorFont>
        <a:latin typeface="Arial"/>
        <a:ea typeface=""/>
        <a:cs typeface=""/>
        <a:font script="Jpan" typeface="MS PGothic"/>
        <a:font script="Hang" typeface="한컴 윤고딕 240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MS PGothic"/>
        <a:font script="Hang" typeface="한컴 윤고딕 230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Крес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path path="rect">
            <a:fillToRect l="100000" t="100000" r="100000" b="100000"/>
          </a:path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100000"/>
              </a:schemeClr>
            </a:gs>
            <a:gs pos="100000">
              <a:schemeClr val="phClr">
                <a:shade val="30000"/>
                <a:satMod val="8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shade val="50000"/>
                <a:satMod val="7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634</ep:Words>
  <ep:PresentationFormat>Широкоэкранный</ep:PresentationFormat>
  <ep:Paragraphs>31</ep:Paragraphs>
  <ep:Slides>11</ep:Slides>
  <ep:Notes>0</ep:Notes>
  <ep:TotalTime>0</ep:TotalTime>
  <ep:HiddenSlides>0</ep:HiddenSlides>
  <ep:MMClips>0</ep:MMClips>
  <ep:HeadingPairs>
    <vt:vector size="4" baseType="variant">
      <vt:variant>
        <vt:lpstr>Тема</vt:lpstr>
      </vt:variant>
      <vt:variant>
        <vt:i4>1</vt:i4>
      </vt:variant>
      <vt:variant>
        <vt:lpstr>Заголовок слайда</vt:lpstr>
      </vt:variant>
      <vt:variant>
        <vt:i4>11</vt:i4>
      </vt:variant>
    </vt:vector>
  </ep:HeadingPairs>
  <ep:TitlesOfParts>
    <vt:vector size="12" baseType="lpstr">
      <vt:lpstr>Крест</vt:lpstr>
      <vt:lpstr>Тема взаимоотношения поколений,  становления человека,  выбора им жизненного пути  в современной литературе по повести  Т. В. Михеевой «Лёгкие горы»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2023-05-14T15:04:23.000</dcterms:created>
  <dc:creator>Светлана Мальцева</dc:creator>
  <cp:lastModifiedBy>79526</cp:lastModifiedBy>
  <dcterms:modified xsi:type="dcterms:W3CDTF">2024-04-25T15:15:24.560</dcterms:modified>
  <cp:revision>50</cp:revision>
  <dc:title>Презентация PowerPoint</dc:title>
  <cp:version>0906.0100.01</cp:version>
</cp:coreProperties>
</file>